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3004800" cy="9753600"/>
  <p:notesSz cx="6858000" cy="9144000"/>
  <p:defaultTextStyle>
    <a:lvl1pPr algn="ctr" defTabSz="584200">
      <a:defRPr sz="3600">
        <a:solidFill>
          <a:srgbClr val="006288"/>
        </a:solidFill>
        <a:latin typeface="+mj-lt"/>
        <a:ea typeface="+mj-ea"/>
        <a:cs typeface="+mj-cs"/>
        <a:sym typeface="Georgia"/>
      </a:defRPr>
    </a:lvl1pPr>
    <a:lvl2pPr indent="228600" algn="ctr" defTabSz="584200">
      <a:defRPr sz="3600">
        <a:solidFill>
          <a:srgbClr val="006288"/>
        </a:solidFill>
        <a:latin typeface="+mj-lt"/>
        <a:ea typeface="+mj-ea"/>
        <a:cs typeface="+mj-cs"/>
        <a:sym typeface="Georgia"/>
      </a:defRPr>
    </a:lvl2pPr>
    <a:lvl3pPr indent="457200" algn="ctr" defTabSz="584200">
      <a:defRPr sz="3600">
        <a:solidFill>
          <a:srgbClr val="006288"/>
        </a:solidFill>
        <a:latin typeface="+mj-lt"/>
        <a:ea typeface="+mj-ea"/>
        <a:cs typeface="+mj-cs"/>
        <a:sym typeface="Georgia"/>
      </a:defRPr>
    </a:lvl3pPr>
    <a:lvl4pPr indent="685800" algn="ctr" defTabSz="584200">
      <a:defRPr sz="3600">
        <a:solidFill>
          <a:srgbClr val="006288"/>
        </a:solidFill>
        <a:latin typeface="+mj-lt"/>
        <a:ea typeface="+mj-ea"/>
        <a:cs typeface="+mj-cs"/>
        <a:sym typeface="Georgia"/>
      </a:defRPr>
    </a:lvl4pPr>
    <a:lvl5pPr indent="914400" algn="ctr" defTabSz="584200">
      <a:defRPr sz="3600">
        <a:solidFill>
          <a:srgbClr val="006288"/>
        </a:solidFill>
        <a:latin typeface="+mj-lt"/>
        <a:ea typeface="+mj-ea"/>
        <a:cs typeface="+mj-cs"/>
        <a:sym typeface="Georgia"/>
      </a:defRPr>
    </a:lvl5pPr>
    <a:lvl6pPr indent="1143000" algn="ctr" defTabSz="584200">
      <a:defRPr sz="3600">
        <a:solidFill>
          <a:srgbClr val="006288"/>
        </a:solidFill>
        <a:latin typeface="+mj-lt"/>
        <a:ea typeface="+mj-ea"/>
        <a:cs typeface="+mj-cs"/>
        <a:sym typeface="Georgia"/>
      </a:defRPr>
    </a:lvl6pPr>
    <a:lvl7pPr indent="1371600" algn="ctr" defTabSz="584200">
      <a:defRPr sz="3600">
        <a:solidFill>
          <a:srgbClr val="006288"/>
        </a:solidFill>
        <a:latin typeface="+mj-lt"/>
        <a:ea typeface="+mj-ea"/>
        <a:cs typeface="+mj-cs"/>
        <a:sym typeface="Georgia"/>
      </a:defRPr>
    </a:lvl7pPr>
    <a:lvl8pPr indent="1600200" algn="ctr" defTabSz="584200">
      <a:defRPr sz="3600">
        <a:solidFill>
          <a:srgbClr val="006288"/>
        </a:solidFill>
        <a:latin typeface="+mj-lt"/>
        <a:ea typeface="+mj-ea"/>
        <a:cs typeface="+mj-cs"/>
        <a:sym typeface="Georgia"/>
      </a:defRPr>
    </a:lvl8pPr>
    <a:lvl9pPr indent="1828800" algn="ctr" defTabSz="584200">
      <a:defRPr sz="3600">
        <a:solidFill>
          <a:srgbClr val="006288"/>
        </a:solidFill>
        <a:latin typeface="+mj-lt"/>
        <a:ea typeface="+mj-ea"/>
        <a:cs typeface="+mj-cs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FFFFFF">
              <a:alpha val="6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BDFD4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7BB759"/>
          </a:solidFill>
        </a:fill>
      </a:tcStyle>
    </a:firstCol>
    <a:lastRow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254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DBDFD4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DBDFD4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48A7D4">
              <a:alpha val="9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A7D4">
              <a:alpha val="66000"/>
            </a:srgbClr>
          </a:solidFill>
        </a:fill>
      </a:tcStyle>
    </a:wholeTbl>
    <a:band2H>
      <a:tcTxStyle b="def" i="def"/>
      <a:tcStyle>
        <a:tcBdr/>
        <a:fill>
          <a:solidFill>
            <a:srgbClr val="48A7D4">
              <a:alpha val="3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4A1C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EE7C00"/>
        </a:fontRef>
        <a:srgbClr val="EE7C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wholeTbl>
    <a:band2H>
      <a:tcTxStyle b="def" i="def"/>
      <a:tcStyle>
        <a:tcBdr/>
        <a:fill>
          <a:solidFill>
            <a:srgbClr val="FEFFF6">
              <a:alpha val="72000"/>
            </a:srgbClr>
          </a:solidFill>
        </a:fill>
      </a:tcStyle>
    </a:band2H>
    <a:firstCol>
      <a:tcTxStyle b="off" i="off">
        <a:fontRef idx="minor">
          <a:srgbClr val="E35015"/>
        </a:fontRef>
        <a:srgbClr val="E35015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Col>
    <a:la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lastRow>
    <a:fir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6288">
              <a:alpha val="12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87B2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7F7F7"/>
          </a:solidFill>
        </a:fill>
      </a:tcStyle>
    </a:band2H>
    <a:firstCo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DBDFD3"/>
              </a:solidFill>
              <a:prstDash val="solid"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3D3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106AA0">
              <a:alpha val="14000"/>
            </a:srgbClr>
          </a:solidFill>
        </a:fill>
      </a:tcStyle>
    </a:band2H>
    <a:firstCo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6" name="Shape 10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4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5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6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7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halk_line-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chalk_line-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Scrapbook_cover_title_hi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>
            <p:ph type="title"/>
          </p:nvPr>
        </p:nvSpPr>
        <p:spPr>
          <a:xfrm>
            <a:off x="1270000" y="2959100"/>
            <a:ext cx="10464800" cy="2286000"/>
          </a:xfrm>
          <a:prstGeom prst="rect">
            <a:avLst/>
          </a:prstGeom>
        </p:spPr>
        <p:txBody>
          <a:bodyPr anchor="b"/>
          <a:lstStyle>
            <a:lvl1pPr>
              <a:defRPr i="1" sz="6800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800">
                <a:solidFill>
                  <a:srgbClr val="292929">
                    <a:alpha val="93000"/>
                  </a:srgbClr>
                </a:solidFill>
              </a:rPr>
              <a:t>Title Text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1270000" y="5283200"/>
            <a:ext cx="104648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800">
                <a:solidFill>
                  <a:srgbClr val="C2463A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i="1" sz="3800">
                <a:solidFill>
                  <a:srgbClr val="C2463A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i="1" sz="3800">
                <a:solidFill>
                  <a:srgbClr val="C2463A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i="1" sz="3800">
                <a:solidFill>
                  <a:srgbClr val="C2463A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i="1" sz="3800">
                <a:solidFill>
                  <a:srgbClr val="C2463A"/>
                </a:solidFill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800">
                <a:solidFill>
                  <a:srgbClr val="C2463A"/>
                </a:solidFill>
              </a:rPr>
              <a:t>Body Level One</a:t>
            </a:r>
            <a:endParaRPr i="1" sz="3800">
              <a:solidFill>
                <a:srgbClr val="C2463A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800">
                <a:solidFill>
                  <a:srgbClr val="C2463A"/>
                </a:solidFill>
              </a:rPr>
              <a:t>Body Level Two</a:t>
            </a:r>
            <a:endParaRPr i="1" sz="3800">
              <a:solidFill>
                <a:srgbClr val="C2463A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800">
                <a:solidFill>
                  <a:srgbClr val="C2463A"/>
                </a:solidFill>
              </a:rPr>
              <a:t>Body Level Three</a:t>
            </a:r>
            <a:endParaRPr i="1" sz="3800">
              <a:solidFill>
                <a:srgbClr val="C2463A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800">
                <a:solidFill>
                  <a:srgbClr val="C2463A"/>
                </a:solidFill>
              </a:rPr>
              <a:t>Body Level Four</a:t>
            </a:r>
            <a:endParaRPr i="1" sz="3800">
              <a:solidFill>
                <a:srgbClr val="C2463A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800">
                <a:solidFill>
                  <a:srgbClr val="C2463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lines-line-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wave-lin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1195">
            <a:off x="800057" y="578613"/>
            <a:ext cx="11366501" cy="176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wave-line.png"/>
          <p:cNvPicPr/>
          <p:nvPr/>
        </p:nvPicPr>
        <p:blipFill>
          <a:blip r:embed="rId4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dots-line-cropped.png"/>
          <p:cNvPicPr/>
          <p:nvPr/>
        </p:nvPicPr>
        <p:blipFill>
          <a:blip r:embed="rId5">
            <a:extLst/>
          </a:blip>
          <a:srcRect l="4761" t="2928" r="10188" b="0"/>
          <a:stretch>
            <a:fillRect/>
          </a:stretch>
        </p:blipFill>
        <p:spPr>
          <a:xfrm rot="16200000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dots-line-cropped.png"/>
          <p:cNvPicPr/>
          <p:nvPr/>
        </p:nvPicPr>
        <p:blipFill>
          <a:blip r:embed="rId5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dots-line-cropped.png"/>
          <p:cNvPicPr/>
          <p:nvPr/>
        </p:nvPicPr>
        <p:blipFill>
          <a:blip r:embed="rId5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dots-line-cropped.png"/>
          <p:cNvPicPr/>
          <p:nvPr/>
        </p:nvPicPr>
        <p:blipFill>
          <a:blip r:embed="rId5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lines-vert-lin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lines-line-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wave-lin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1195">
            <a:off x="800057" y="578613"/>
            <a:ext cx="11366501" cy="176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wave-line.png"/>
          <p:cNvPicPr/>
          <p:nvPr/>
        </p:nvPicPr>
        <p:blipFill>
          <a:blip r:embed="rId4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dots-line-cropped.png"/>
          <p:cNvPicPr/>
          <p:nvPr/>
        </p:nvPicPr>
        <p:blipFill>
          <a:blip r:embed="rId5">
            <a:extLst/>
          </a:blip>
          <a:srcRect l="4761" t="2928" r="10188" b="0"/>
          <a:stretch>
            <a:fillRect/>
          </a:stretch>
        </p:blipFill>
        <p:spPr>
          <a:xfrm rot="16200000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dots-line-cropped.png"/>
          <p:cNvPicPr/>
          <p:nvPr/>
        </p:nvPicPr>
        <p:blipFill>
          <a:blip r:embed="rId5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dots-line-cropped.png"/>
          <p:cNvPicPr/>
          <p:nvPr/>
        </p:nvPicPr>
        <p:blipFill>
          <a:blip r:embed="rId5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dots-line-cropped.png"/>
          <p:cNvPicPr/>
          <p:nvPr/>
        </p:nvPicPr>
        <p:blipFill>
          <a:blip r:embed="rId5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lines-vert-lin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lines-line-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wave-lin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1195">
            <a:off x="800057" y="578613"/>
            <a:ext cx="11366501" cy="176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wave-line.png"/>
          <p:cNvPicPr/>
          <p:nvPr/>
        </p:nvPicPr>
        <p:blipFill>
          <a:blip r:embed="rId4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dots-line-cropped.png"/>
          <p:cNvPicPr/>
          <p:nvPr/>
        </p:nvPicPr>
        <p:blipFill>
          <a:blip r:embed="rId5">
            <a:extLst/>
          </a:blip>
          <a:srcRect l="4761" t="2928" r="10188" b="0"/>
          <a:stretch>
            <a:fillRect/>
          </a:stretch>
        </p:blipFill>
        <p:spPr>
          <a:xfrm rot="16200000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dots-line-cropped.png"/>
          <p:cNvPicPr/>
          <p:nvPr/>
        </p:nvPicPr>
        <p:blipFill>
          <a:blip r:embed="rId5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dots-line-cropped.png"/>
          <p:cNvPicPr/>
          <p:nvPr/>
        </p:nvPicPr>
        <p:blipFill>
          <a:blip r:embed="rId5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dots-line-cropped.png"/>
          <p:cNvPicPr/>
          <p:nvPr/>
        </p:nvPicPr>
        <p:blipFill>
          <a:blip r:embed="rId5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lines-vert-lin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ines-line-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wave-lin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1195">
            <a:off x="800057" y="578613"/>
            <a:ext cx="11366501" cy="176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wave-line.png"/>
          <p:cNvPicPr/>
          <p:nvPr/>
        </p:nvPicPr>
        <p:blipFill>
          <a:blip r:embed="rId4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dots-line-cropped.png"/>
          <p:cNvPicPr/>
          <p:nvPr/>
        </p:nvPicPr>
        <p:blipFill>
          <a:blip r:embed="rId5">
            <a:extLst/>
          </a:blip>
          <a:srcRect l="4761" t="2928" r="10188" b="0"/>
          <a:stretch>
            <a:fillRect/>
          </a:stretch>
        </p:blipFill>
        <p:spPr>
          <a:xfrm rot="16200000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dots-line-cropped.png"/>
          <p:cNvPicPr/>
          <p:nvPr/>
        </p:nvPicPr>
        <p:blipFill>
          <a:blip r:embed="rId5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dots-line-cropped.png"/>
          <p:cNvPicPr/>
          <p:nvPr/>
        </p:nvPicPr>
        <p:blipFill>
          <a:blip r:embed="rId5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dots-line-cropped.png"/>
          <p:cNvPicPr/>
          <p:nvPr/>
        </p:nvPicPr>
        <p:blipFill>
          <a:blip r:embed="rId5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lines-vert-lin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/>
          <p:nvPr>
            <p:ph type="title"/>
          </p:nvPr>
        </p:nvSpPr>
        <p:spPr>
          <a:xfrm>
            <a:off x="1270000" y="6223000"/>
            <a:ext cx="10464800" cy="1485900"/>
          </a:xfrm>
          <a:prstGeom prst="rect">
            <a:avLst/>
          </a:prstGeom>
        </p:spPr>
        <p:txBody>
          <a:bodyPr anchor="b"/>
          <a:lstStyle>
            <a:lvl1pPr>
              <a:defRPr i="1" sz="6800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800">
                <a:solidFill>
                  <a:srgbClr val="292929">
                    <a:alpha val="93000"/>
                  </a:srgbClr>
                </a:solidFill>
              </a:rPr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1270000" y="7696200"/>
            <a:ext cx="104648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800">
                <a:solidFill>
                  <a:srgbClr val="C2463A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i="1" sz="3800">
                <a:solidFill>
                  <a:srgbClr val="C2463A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i="1" sz="3800">
                <a:solidFill>
                  <a:srgbClr val="C2463A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i="1" sz="3800">
                <a:solidFill>
                  <a:srgbClr val="C2463A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i="1" sz="3800">
                <a:solidFill>
                  <a:srgbClr val="C2463A"/>
                </a:solidFill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800">
                <a:solidFill>
                  <a:srgbClr val="C2463A"/>
                </a:solidFill>
              </a:rPr>
              <a:t>Body Level One</a:t>
            </a:r>
            <a:endParaRPr i="1" sz="3800">
              <a:solidFill>
                <a:srgbClr val="C2463A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800">
                <a:solidFill>
                  <a:srgbClr val="C2463A"/>
                </a:solidFill>
              </a:rPr>
              <a:t>Body Level Two</a:t>
            </a:r>
            <a:endParaRPr i="1" sz="3800">
              <a:solidFill>
                <a:srgbClr val="C2463A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800">
                <a:solidFill>
                  <a:srgbClr val="C2463A"/>
                </a:solidFill>
              </a:rPr>
              <a:t>Body Level Three</a:t>
            </a:r>
            <a:endParaRPr i="1" sz="3800">
              <a:solidFill>
                <a:srgbClr val="C2463A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800">
                <a:solidFill>
                  <a:srgbClr val="C2463A"/>
                </a:solidFill>
              </a:rPr>
              <a:t>Body Level Four</a:t>
            </a:r>
            <a:endParaRPr i="1" sz="3800">
              <a:solidFill>
                <a:srgbClr val="C2463A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800">
                <a:solidFill>
                  <a:srgbClr val="C2463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halk_line-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chalk_line-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Scrapbook_cover_title_hi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>
            <p:ph type="title"/>
          </p:nvPr>
        </p:nvSpPr>
        <p:spPr>
          <a:xfrm>
            <a:off x="1270000" y="3733800"/>
            <a:ext cx="10464800" cy="2286000"/>
          </a:xfrm>
          <a:prstGeom prst="rect">
            <a:avLst/>
          </a:prstGeom>
        </p:spPr>
        <p:txBody>
          <a:bodyPr/>
          <a:lstStyle>
            <a:lvl1pPr>
              <a:defRPr i="1" sz="6800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800">
                <a:solidFill>
                  <a:srgbClr val="292929">
                    <a:alpha val="93000"/>
                  </a:srgbClr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lines-line-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wave-lin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1195">
            <a:off x="800057" y="578613"/>
            <a:ext cx="11366501" cy="176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wave-line.png"/>
          <p:cNvPicPr/>
          <p:nvPr/>
        </p:nvPicPr>
        <p:blipFill>
          <a:blip r:embed="rId4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dots-line-cropped.png"/>
          <p:cNvPicPr/>
          <p:nvPr/>
        </p:nvPicPr>
        <p:blipFill>
          <a:blip r:embed="rId5">
            <a:extLst/>
          </a:blip>
          <a:srcRect l="4761" t="2928" r="10188" b="0"/>
          <a:stretch>
            <a:fillRect/>
          </a:stretch>
        </p:blipFill>
        <p:spPr>
          <a:xfrm rot="16200000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dots-line-cropped.png"/>
          <p:cNvPicPr/>
          <p:nvPr/>
        </p:nvPicPr>
        <p:blipFill>
          <a:blip r:embed="rId5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dots-line-cropped.png"/>
          <p:cNvPicPr/>
          <p:nvPr/>
        </p:nvPicPr>
        <p:blipFill>
          <a:blip r:embed="rId5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dots-line-cropped.png"/>
          <p:cNvPicPr/>
          <p:nvPr/>
        </p:nvPicPr>
        <p:blipFill>
          <a:blip r:embed="rId5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lines-vert-lin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>
            <p:ph type="title"/>
          </p:nvPr>
        </p:nvSpPr>
        <p:spPr>
          <a:xfrm>
            <a:off x="1079500" y="1358900"/>
            <a:ext cx="5054600" cy="3759200"/>
          </a:xfrm>
          <a:prstGeom prst="rect">
            <a:avLst/>
          </a:prstGeom>
        </p:spPr>
        <p:txBody>
          <a:bodyPr anchor="b"/>
          <a:lstStyle>
            <a:lvl1pPr>
              <a:defRPr i="1" sz="6800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800">
                <a:solidFill>
                  <a:srgbClr val="292929">
                    <a:alpha val="93000"/>
                  </a:srgbClr>
                </a:solidFill>
              </a:rPr>
              <a:t>Title Text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1079500" y="5207000"/>
            <a:ext cx="5054600" cy="314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800">
                <a:solidFill>
                  <a:srgbClr val="C2463A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i="1" sz="3800">
                <a:solidFill>
                  <a:srgbClr val="C2463A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i="1" sz="3800">
                <a:solidFill>
                  <a:srgbClr val="C2463A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i="1" sz="3800">
                <a:solidFill>
                  <a:srgbClr val="C2463A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i="1" sz="3800">
                <a:solidFill>
                  <a:srgbClr val="C2463A"/>
                </a:solidFill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800">
                <a:solidFill>
                  <a:srgbClr val="C2463A"/>
                </a:solidFill>
              </a:rPr>
              <a:t>Body Level One</a:t>
            </a:r>
            <a:endParaRPr i="1" sz="3800">
              <a:solidFill>
                <a:srgbClr val="C2463A"/>
              </a:solidFill>
            </a:endParaRPr>
          </a:p>
          <a:p>
            <a:pPr lvl="1">
              <a:defRPr i="0" sz="1800">
                <a:solidFill>
                  <a:srgbClr val="000000"/>
                </a:solidFill>
              </a:defRPr>
            </a:pPr>
            <a:r>
              <a:rPr i="1" sz="3800">
                <a:solidFill>
                  <a:srgbClr val="C2463A"/>
                </a:solidFill>
              </a:rPr>
              <a:t>Body Level Two</a:t>
            </a:r>
            <a:endParaRPr i="1" sz="3800">
              <a:solidFill>
                <a:srgbClr val="C2463A"/>
              </a:solidFill>
            </a:endParaRPr>
          </a:p>
          <a:p>
            <a:pPr lvl="2">
              <a:defRPr i="0" sz="1800">
                <a:solidFill>
                  <a:srgbClr val="000000"/>
                </a:solidFill>
              </a:defRPr>
            </a:pPr>
            <a:r>
              <a:rPr i="1" sz="3800">
                <a:solidFill>
                  <a:srgbClr val="C2463A"/>
                </a:solidFill>
              </a:rPr>
              <a:t>Body Level Three</a:t>
            </a:r>
            <a:endParaRPr i="1" sz="3800">
              <a:solidFill>
                <a:srgbClr val="C2463A"/>
              </a:solidFill>
            </a:endParaRPr>
          </a:p>
          <a:p>
            <a:pPr lvl="3">
              <a:defRPr i="0" sz="1800">
                <a:solidFill>
                  <a:srgbClr val="000000"/>
                </a:solidFill>
              </a:defRPr>
            </a:pPr>
            <a:r>
              <a:rPr i="1" sz="3800">
                <a:solidFill>
                  <a:srgbClr val="C2463A"/>
                </a:solidFill>
              </a:rPr>
              <a:t>Body Level Four</a:t>
            </a:r>
            <a:endParaRPr i="1" sz="3800">
              <a:solidFill>
                <a:srgbClr val="C2463A"/>
              </a:solidFill>
            </a:endParaRPr>
          </a:p>
          <a:p>
            <a:pPr lvl="4">
              <a:defRPr i="0" sz="1800">
                <a:solidFill>
                  <a:srgbClr val="000000"/>
                </a:solidFill>
              </a:defRPr>
            </a:pPr>
            <a:r>
              <a:rPr i="1" sz="3800">
                <a:solidFill>
                  <a:srgbClr val="C2463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528D4D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528D4D"/>
                </a:solidFill>
              </a:rPr>
              <a:t>Title Text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288"/>
                </a:solidFill>
              </a:rPr>
              <a:t>Body Level One</a:t>
            </a:r>
            <a:endParaRPr sz="3600">
              <a:solidFill>
                <a:srgbClr val="0062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288"/>
                </a:solidFill>
              </a:rPr>
              <a:t>Body Level Two</a:t>
            </a:r>
            <a:endParaRPr sz="3600">
              <a:solidFill>
                <a:srgbClr val="0062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288"/>
                </a:solidFill>
              </a:rPr>
              <a:t>Body Level Three</a:t>
            </a:r>
            <a:endParaRPr sz="3600">
              <a:solidFill>
                <a:srgbClr val="0062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288"/>
                </a:solidFill>
              </a:rPr>
              <a:t>Body Level Four</a:t>
            </a:r>
            <a:endParaRPr sz="3600">
              <a:solidFill>
                <a:srgbClr val="0062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28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lus-lin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" y="0"/>
            <a:ext cx="304801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lus-lin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79300" y="2247900"/>
            <a:ext cx="3048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lus-lin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017000"/>
            <a:ext cx="13004800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plus-lin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6429374" y="-3749676"/>
            <a:ext cx="304801" cy="11753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Scrapbook_title_hi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528D4D"/>
                </a:solidFill>
              </a:rP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1270000" y="2971800"/>
            <a:ext cx="4953000" cy="5842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000"/>
              </a:spcBef>
              <a:buBlip>
                <a:blip r:embed="rId7"/>
              </a:buBlip>
              <a:defRPr sz="2800"/>
            </a:lvl1pPr>
            <a:lvl2pPr marL="736600" indent="-368300">
              <a:spcBef>
                <a:spcPts val="3000"/>
              </a:spcBef>
              <a:buBlip>
                <a:blip r:embed="rId7"/>
              </a:buBlip>
              <a:defRPr sz="2800"/>
            </a:lvl2pPr>
            <a:lvl3pPr marL="1104900" indent="-368300">
              <a:spcBef>
                <a:spcPts val="3000"/>
              </a:spcBef>
              <a:buBlip>
                <a:blip r:embed="rId7"/>
              </a:buBlip>
              <a:defRPr sz="2800"/>
            </a:lvl3pPr>
            <a:lvl4pPr marL="1473200" indent="-368300">
              <a:spcBef>
                <a:spcPts val="3000"/>
              </a:spcBef>
              <a:buBlip>
                <a:blip r:embed="rId7"/>
              </a:buBlip>
              <a:defRPr sz="2800"/>
            </a:lvl4pPr>
            <a:lvl5pPr marL="1841500" indent="-368300">
              <a:spcBef>
                <a:spcPts val="3000"/>
              </a:spcBef>
              <a:buBlip>
                <a:blip r:embed="rId7"/>
              </a:buBlip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288"/>
                </a:solidFill>
              </a:rPr>
              <a:t>Body Level One</a:t>
            </a:r>
            <a:endParaRPr sz="2800">
              <a:solidFill>
                <a:srgbClr val="0062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288"/>
                </a:solidFill>
              </a:rPr>
              <a:t>Body Level Two</a:t>
            </a:r>
            <a:endParaRPr sz="2800">
              <a:solidFill>
                <a:srgbClr val="0062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288"/>
                </a:solidFill>
              </a:rPr>
              <a:t>Body Level Three</a:t>
            </a:r>
            <a:endParaRPr sz="2800">
              <a:solidFill>
                <a:srgbClr val="0062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288"/>
                </a:solidFill>
              </a:rPr>
              <a:t>Body Level Four</a:t>
            </a:r>
            <a:endParaRPr sz="2800">
              <a:solidFill>
                <a:srgbClr val="0062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28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lines-line-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wave-lin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1195">
            <a:off x="800057" y="578613"/>
            <a:ext cx="11366501" cy="176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wave-line.png"/>
          <p:cNvPicPr/>
          <p:nvPr/>
        </p:nvPicPr>
        <p:blipFill>
          <a:blip r:embed="rId4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dots-line-cropped.png"/>
          <p:cNvPicPr/>
          <p:nvPr/>
        </p:nvPicPr>
        <p:blipFill>
          <a:blip r:embed="rId5">
            <a:extLst/>
          </a:blip>
          <a:srcRect l="4761" t="2928" r="10188" b="0"/>
          <a:stretch>
            <a:fillRect/>
          </a:stretch>
        </p:blipFill>
        <p:spPr>
          <a:xfrm rot="16200000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ots-line-cropped.png"/>
          <p:cNvPicPr/>
          <p:nvPr/>
        </p:nvPicPr>
        <p:blipFill>
          <a:blip r:embed="rId5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dots-line-cropped.png"/>
          <p:cNvPicPr/>
          <p:nvPr/>
        </p:nvPicPr>
        <p:blipFill>
          <a:blip r:embed="rId5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dots-line-cropped.png"/>
          <p:cNvPicPr/>
          <p:nvPr/>
        </p:nvPicPr>
        <p:blipFill>
          <a:blip r:embed="rId5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lines-vert-lin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>
            <p:ph type="body" idx="1"/>
          </p:nvPr>
        </p:nvSpPr>
        <p:spPr>
          <a:xfrm>
            <a:off x="1270000" y="1511300"/>
            <a:ext cx="10464800" cy="6731000"/>
          </a:xfrm>
          <a:prstGeom prst="rect">
            <a:avLst/>
          </a:prstGeom>
        </p:spPr>
        <p:txBody>
          <a:bodyPr/>
          <a:lstStyle>
            <a:lvl1pPr>
              <a:buBlip>
                <a:blip r:embed="rId7"/>
              </a:buBlip>
            </a:lvl1pPr>
            <a:lvl2pPr>
              <a:buBlip>
                <a:blip r:embed="rId7"/>
              </a:buBlip>
            </a:lvl2pPr>
            <a:lvl3pPr>
              <a:buBlip>
                <a:blip r:embed="rId7"/>
              </a:buBlip>
            </a:lvl3pPr>
            <a:lvl4pPr>
              <a:buBlip>
                <a:blip r:embed="rId7"/>
              </a:buBlip>
            </a:lvl4pPr>
            <a:lvl5pPr>
              <a:buBlip>
                <a:blip r:embed="rId7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288"/>
                </a:solidFill>
              </a:rPr>
              <a:t>Body Level One</a:t>
            </a:r>
            <a:endParaRPr sz="3600">
              <a:solidFill>
                <a:srgbClr val="0062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288"/>
                </a:solidFill>
              </a:rPr>
              <a:t>Body Level Two</a:t>
            </a:r>
            <a:endParaRPr sz="3600">
              <a:solidFill>
                <a:srgbClr val="0062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288"/>
                </a:solidFill>
              </a:rPr>
              <a:t>Body Level Three</a:t>
            </a:r>
            <a:endParaRPr sz="3600">
              <a:solidFill>
                <a:srgbClr val="0062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288"/>
                </a:solidFill>
              </a:rPr>
              <a:t>Body Level Four</a:t>
            </a:r>
            <a:endParaRPr sz="3600">
              <a:solidFill>
                <a:srgbClr val="0062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28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lines-line-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wave-lin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1195">
            <a:off x="800057" y="578613"/>
            <a:ext cx="11366501" cy="176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wave-line.png"/>
          <p:cNvPicPr/>
          <p:nvPr/>
        </p:nvPicPr>
        <p:blipFill>
          <a:blip r:embed="rId4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dots-line-cropped.png"/>
          <p:cNvPicPr/>
          <p:nvPr/>
        </p:nvPicPr>
        <p:blipFill>
          <a:blip r:embed="rId5">
            <a:extLst/>
          </a:blip>
          <a:srcRect l="4761" t="2928" r="10188" b="0"/>
          <a:stretch>
            <a:fillRect/>
          </a:stretch>
        </p:blipFill>
        <p:spPr>
          <a:xfrm rot="16200000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dots-line-cropped.png"/>
          <p:cNvPicPr/>
          <p:nvPr/>
        </p:nvPicPr>
        <p:blipFill>
          <a:blip r:embed="rId5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dots-line-cropped.png"/>
          <p:cNvPicPr/>
          <p:nvPr/>
        </p:nvPicPr>
        <p:blipFill>
          <a:blip r:embed="rId5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dots-line-cropped.png"/>
          <p:cNvPicPr/>
          <p:nvPr/>
        </p:nvPicPr>
        <p:blipFill>
          <a:blip r:embed="rId5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lines-vert-lin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11" Type="http://schemas.openxmlformats.org/officeDocument/2006/relationships/slideLayout" Target="../slideLayouts/slideLayout2.xml"/><Relationship Id="rId12" Type="http://schemas.openxmlformats.org/officeDocument/2006/relationships/slideLayout" Target="../slideLayouts/slideLayout3.xml"/><Relationship Id="rId13" Type="http://schemas.openxmlformats.org/officeDocument/2006/relationships/slideLayout" Target="../slideLayouts/slideLayout4.xml"/><Relationship Id="rId14" Type="http://schemas.openxmlformats.org/officeDocument/2006/relationships/slideLayout" Target="../slideLayouts/slideLayout5.xml"/><Relationship Id="rId15" Type="http://schemas.openxmlformats.org/officeDocument/2006/relationships/slideLayout" Target="../slideLayouts/slideLayout6.xml"/><Relationship Id="rId16" Type="http://schemas.openxmlformats.org/officeDocument/2006/relationships/slideLayout" Target="../slideLayouts/slideLayout7.xml"/><Relationship Id="rId17" Type="http://schemas.openxmlformats.org/officeDocument/2006/relationships/slideLayout" Target="../slideLayouts/slideLayout8.xml"/><Relationship Id="rId18" Type="http://schemas.openxmlformats.org/officeDocument/2006/relationships/slideLayout" Target="../slideLayouts/slideLayout9.xml"/><Relationship Id="rId19" Type="http://schemas.openxmlformats.org/officeDocument/2006/relationships/slideLayout" Target="../slideLayouts/slideLayout10.xml"/><Relationship Id="rId20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sh-line.png"/>
          <p:cNvPicPr/>
          <p:nvPr/>
        </p:nvPicPr>
        <p:blipFill>
          <a:blip r:embed="rId3">
            <a:extLst/>
          </a:blip>
          <a:srcRect l="0" t="21428" r="64508" b="16071"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dash-line.png"/>
          <p:cNvPicPr/>
          <p:nvPr/>
        </p:nvPicPr>
        <p:blipFill>
          <a:blip r:embed="rId3">
            <a:extLst/>
          </a:blip>
          <a:srcRect l="0" t="19642" r="61904" b="17857"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dash-line.png"/>
          <p:cNvPicPr/>
          <p:nvPr/>
        </p:nvPicPr>
        <p:blipFill>
          <a:blip r:embed="rId3">
            <a:extLst/>
          </a:blip>
          <a:srcRect l="0" t="19642" r="71428" b="17857"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ash-line.png"/>
          <p:cNvPicPr/>
          <p:nvPr/>
        </p:nvPicPr>
        <p:blipFill>
          <a:blip r:embed="rId3">
            <a:extLst/>
          </a:blip>
          <a:srcRect l="0" t="16071" r="78794" b="21428"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tri-lin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-2691012" y="5364362"/>
            <a:ext cx="7048501" cy="40917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tri-lin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16200000">
            <a:off x="8842375" y="5419725"/>
            <a:ext cx="6654801" cy="387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tri-lin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0">
            <a:off x="882650" y="8775699"/>
            <a:ext cx="1146175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tri-lin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rot="10800000">
            <a:off x="838199" y="2057398"/>
            <a:ext cx="11449051" cy="410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Scrapbook_title_hi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528D4D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9"/>
              </a:buBlip>
            </a:lvl1pPr>
            <a:lvl2pPr>
              <a:buBlip>
                <a:blip r:embed="rId9"/>
              </a:buBlip>
            </a:lvl2pPr>
            <a:lvl3pPr>
              <a:buBlip>
                <a:blip r:embed="rId9"/>
              </a:buBlip>
            </a:lvl3pPr>
            <a:lvl4pPr>
              <a:buBlip>
                <a:blip r:embed="rId9"/>
              </a:buBlip>
            </a:lvl4pPr>
            <a:lvl5pPr>
              <a:buBlip>
                <a:blip r:embed="rId9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288"/>
                </a:solidFill>
              </a:rPr>
              <a:t>Body Level One</a:t>
            </a:r>
            <a:endParaRPr sz="3600">
              <a:solidFill>
                <a:srgbClr val="0062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288"/>
                </a:solidFill>
              </a:rPr>
              <a:t>Body Level Two</a:t>
            </a:r>
            <a:endParaRPr sz="3600">
              <a:solidFill>
                <a:srgbClr val="0062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288"/>
                </a:solidFill>
              </a:rPr>
              <a:t>Body Level Three</a:t>
            </a:r>
            <a:endParaRPr sz="3600">
              <a:solidFill>
                <a:srgbClr val="0062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288"/>
                </a:solidFill>
              </a:rPr>
              <a:t>Body Level Four</a:t>
            </a:r>
            <a:endParaRPr sz="3600">
              <a:solidFill>
                <a:srgbClr val="0062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288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  <p:sldLayoutId id="2147483660" r:id="rId21"/>
  </p:sldLayoutIdLst>
  <p:transition spd="med" advClick="1"/>
  <p:txStyles>
    <p:titleStyle>
      <a:lvl1pPr algn="ctr" defTabSz="584200">
        <a:defRPr sz="6200">
          <a:solidFill>
            <a:srgbClr val="528D4D"/>
          </a:solidFill>
          <a:latin typeface="+mn-lt"/>
          <a:ea typeface="+mn-ea"/>
          <a:cs typeface="+mn-cs"/>
          <a:sym typeface="Marker Felt"/>
        </a:defRPr>
      </a:lvl1pPr>
      <a:lvl2pPr indent="228600" algn="ctr" defTabSz="584200">
        <a:defRPr sz="6200">
          <a:solidFill>
            <a:srgbClr val="528D4D"/>
          </a:solidFill>
          <a:latin typeface="+mn-lt"/>
          <a:ea typeface="+mn-ea"/>
          <a:cs typeface="+mn-cs"/>
          <a:sym typeface="Marker Felt"/>
        </a:defRPr>
      </a:lvl2pPr>
      <a:lvl3pPr indent="457200" algn="ctr" defTabSz="584200">
        <a:defRPr sz="6200">
          <a:solidFill>
            <a:srgbClr val="528D4D"/>
          </a:solidFill>
          <a:latin typeface="+mn-lt"/>
          <a:ea typeface="+mn-ea"/>
          <a:cs typeface="+mn-cs"/>
          <a:sym typeface="Marker Felt"/>
        </a:defRPr>
      </a:lvl3pPr>
      <a:lvl4pPr indent="685800" algn="ctr" defTabSz="584200">
        <a:defRPr sz="6200">
          <a:solidFill>
            <a:srgbClr val="528D4D"/>
          </a:solidFill>
          <a:latin typeface="+mn-lt"/>
          <a:ea typeface="+mn-ea"/>
          <a:cs typeface="+mn-cs"/>
          <a:sym typeface="Marker Felt"/>
        </a:defRPr>
      </a:lvl4pPr>
      <a:lvl5pPr indent="914400" algn="ctr" defTabSz="584200">
        <a:defRPr sz="6200">
          <a:solidFill>
            <a:srgbClr val="528D4D"/>
          </a:solidFill>
          <a:latin typeface="+mn-lt"/>
          <a:ea typeface="+mn-ea"/>
          <a:cs typeface="+mn-cs"/>
          <a:sym typeface="Marker Felt"/>
        </a:defRPr>
      </a:lvl5pPr>
      <a:lvl6pPr indent="1143000" algn="ctr" defTabSz="584200">
        <a:defRPr sz="6200">
          <a:solidFill>
            <a:srgbClr val="528D4D"/>
          </a:solidFill>
          <a:latin typeface="+mn-lt"/>
          <a:ea typeface="+mn-ea"/>
          <a:cs typeface="+mn-cs"/>
          <a:sym typeface="Marker Felt"/>
        </a:defRPr>
      </a:lvl6pPr>
      <a:lvl7pPr indent="1371600" algn="ctr" defTabSz="584200">
        <a:defRPr sz="6200">
          <a:solidFill>
            <a:srgbClr val="528D4D"/>
          </a:solidFill>
          <a:latin typeface="+mn-lt"/>
          <a:ea typeface="+mn-ea"/>
          <a:cs typeface="+mn-cs"/>
          <a:sym typeface="Marker Felt"/>
        </a:defRPr>
      </a:lvl7pPr>
      <a:lvl8pPr indent="1600200" algn="ctr" defTabSz="584200">
        <a:defRPr sz="6200">
          <a:solidFill>
            <a:srgbClr val="528D4D"/>
          </a:solidFill>
          <a:latin typeface="+mn-lt"/>
          <a:ea typeface="+mn-ea"/>
          <a:cs typeface="+mn-cs"/>
          <a:sym typeface="Marker Felt"/>
        </a:defRPr>
      </a:lvl8pPr>
      <a:lvl9pPr indent="1828800" algn="ctr" defTabSz="584200">
        <a:defRPr sz="6200">
          <a:solidFill>
            <a:srgbClr val="528D4D"/>
          </a:solidFill>
          <a:latin typeface="+mn-lt"/>
          <a:ea typeface="+mn-ea"/>
          <a:cs typeface="+mn-cs"/>
          <a:sym typeface="Marker Felt"/>
        </a:defRPr>
      </a:lvl9pPr>
    </p:titleStyle>
    <p:bodyStyle>
      <a:lvl1pPr marL="457200" indent="-457200" defTabSz="584200">
        <a:spcBef>
          <a:spcPts val="4000"/>
        </a:spcBef>
        <a:buSzPct val="50000"/>
        <a:buBlip>
          <a:blip r:embed="rId9"/>
        </a:buBlip>
        <a:defRPr sz="3600">
          <a:solidFill>
            <a:srgbClr val="006288"/>
          </a:solidFill>
          <a:latin typeface="+mj-lt"/>
          <a:ea typeface="+mj-ea"/>
          <a:cs typeface="+mj-cs"/>
          <a:sym typeface="Georgia"/>
        </a:defRPr>
      </a:lvl1pPr>
      <a:lvl2pPr marL="914400" indent="-457200" defTabSz="584200">
        <a:spcBef>
          <a:spcPts val="4000"/>
        </a:spcBef>
        <a:buSzPct val="50000"/>
        <a:buBlip>
          <a:blip r:embed="rId9"/>
        </a:buBlip>
        <a:defRPr sz="3600">
          <a:solidFill>
            <a:srgbClr val="006288"/>
          </a:solidFill>
          <a:latin typeface="+mj-lt"/>
          <a:ea typeface="+mj-ea"/>
          <a:cs typeface="+mj-cs"/>
          <a:sym typeface="Georgia"/>
        </a:defRPr>
      </a:lvl2pPr>
      <a:lvl3pPr marL="1371600" indent="-457200" defTabSz="584200">
        <a:spcBef>
          <a:spcPts val="4000"/>
        </a:spcBef>
        <a:buSzPct val="50000"/>
        <a:buBlip>
          <a:blip r:embed="rId9"/>
        </a:buBlip>
        <a:defRPr sz="3600">
          <a:solidFill>
            <a:srgbClr val="006288"/>
          </a:solidFill>
          <a:latin typeface="+mj-lt"/>
          <a:ea typeface="+mj-ea"/>
          <a:cs typeface="+mj-cs"/>
          <a:sym typeface="Georgia"/>
        </a:defRPr>
      </a:lvl3pPr>
      <a:lvl4pPr marL="1828800" indent="-457200" defTabSz="584200">
        <a:spcBef>
          <a:spcPts val="4000"/>
        </a:spcBef>
        <a:buSzPct val="50000"/>
        <a:buBlip>
          <a:blip r:embed="rId9"/>
        </a:buBlip>
        <a:defRPr sz="3600">
          <a:solidFill>
            <a:srgbClr val="006288"/>
          </a:solidFill>
          <a:latin typeface="+mj-lt"/>
          <a:ea typeface="+mj-ea"/>
          <a:cs typeface="+mj-cs"/>
          <a:sym typeface="Georgia"/>
        </a:defRPr>
      </a:lvl4pPr>
      <a:lvl5pPr marL="2286000" indent="-457200" defTabSz="584200">
        <a:spcBef>
          <a:spcPts val="4000"/>
        </a:spcBef>
        <a:buSzPct val="50000"/>
        <a:buBlip>
          <a:blip r:embed="rId9"/>
        </a:buBlip>
        <a:defRPr sz="3600">
          <a:solidFill>
            <a:srgbClr val="006288"/>
          </a:solidFill>
          <a:latin typeface="+mj-lt"/>
          <a:ea typeface="+mj-ea"/>
          <a:cs typeface="+mj-cs"/>
          <a:sym typeface="Georgia"/>
        </a:defRPr>
      </a:lvl5pPr>
      <a:lvl6pPr marL="2743200" indent="-457200" defTabSz="584200">
        <a:spcBef>
          <a:spcPts val="4000"/>
        </a:spcBef>
        <a:buSzPct val="50000"/>
        <a:buBlip>
          <a:blip r:embed="rId9"/>
        </a:buBlip>
        <a:defRPr sz="3600">
          <a:solidFill>
            <a:srgbClr val="006288"/>
          </a:solidFill>
          <a:latin typeface="+mj-lt"/>
          <a:ea typeface="+mj-ea"/>
          <a:cs typeface="+mj-cs"/>
          <a:sym typeface="Georgia"/>
        </a:defRPr>
      </a:lvl6pPr>
      <a:lvl7pPr marL="3200400" indent="-457200" defTabSz="584200">
        <a:spcBef>
          <a:spcPts val="4000"/>
        </a:spcBef>
        <a:buSzPct val="50000"/>
        <a:buBlip>
          <a:blip r:embed="rId9"/>
        </a:buBlip>
        <a:defRPr sz="3600">
          <a:solidFill>
            <a:srgbClr val="006288"/>
          </a:solidFill>
          <a:latin typeface="+mj-lt"/>
          <a:ea typeface="+mj-ea"/>
          <a:cs typeface="+mj-cs"/>
          <a:sym typeface="Georgia"/>
        </a:defRPr>
      </a:lvl7pPr>
      <a:lvl8pPr marL="3657600" indent="-457200" defTabSz="584200">
        <a:spcBef>
          <a:spcPts val="4000"/>
        </a:spcBef>
        <a:buSzPct val="50000"/>
        <a:buBlip>
          <a:blip r:embed="rId9"/>
        </a:buBlip>
        <a:defRPr sz="3600">
          <a:solidFill>
            <a:srgbClr val="006288"/>
          </a:solidFill>
          <a:latin typeface="+mj-lt"/>
          <a:ea typeface="+mj-ea"/>
          <a:cs typeface="+mj-cs"/>
          <a:sym typeface="Georgia"/>
        </a:defRPr>
      </a:lvl8pPr>
      <a:lvl9pPr marL="4114800" indent="-457200" defTabSz="584200">
        <a:spcBef>
          <a:spcPts val="4000"/>
        </a:spcBef>
        <a:buSzPct val="50000"/>
        <a:buBlip>
          <a:blip r:embed="rId9"/>
        </a:buBlip>
        <a:defRPr sz="3600">
          <a:solidFill>
            <a:srgbClr val="006288"/>
          </a:solidFill>
          <a:latin typeface="+mj-lt"/>
          <a:ea typeface="+mj-ea"/>
          <a:cs typeface="+mj-cs"/>
          <a:sym typeface="Georgia"/>
        </a:defRPr>
      </a:lvl9pPr>
    </p:bodyStyle>
    <p:otherStyle>
      <a:lvl1pPr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Marker Felt"/>
        </a:defRPr>
      </a:lvl1pPr>
      <a:lvl2pPr indent="2286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Marker Felt"/>
        </a:defRPr>
      </a:lvl2pPr>
      <a:lvl3pPr indent="4572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Marker Felt"/>
        </a:defRPr>
      </a:lvl3pPr>
      <a:lvl4pPr indent="6858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Marker Felt"/>
        </a:defRPr>
      </a:lvl4pPr>
      <a:lvl5pPr indent="9144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Marker Felt"/>
        </a:defRPr>
      </a:lvl5pPr>
      <a:lvl6pPr indent="11430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Marker Felt"/>
        </a:defRPr>
      </a:lvl6pPr>
      <a:lvl7pPr indent="13716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Marker Felt"/>
        </a:defRPr>
      </a:lvl7pPr>
      <a:lvl8pPr indent="16002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Marker Felt"/>
        </a:defRPr>
      </a:lvl8pPr>
      <a:lvl9pPr indent="18288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7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7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71534219_2892x1928.jpeg"/>
          <p:cNvPicPr/>
          <p:nvPr/>
        </p:nvPicPr>
        <p:blipFill>
          <a:blip r:embed="rId2">
            <a:extLst/>
          </a:blip>
          <a:srcRect l="4765" t="255" r="7319" b="808"/>
          <a:stretch>
            <a:fillRect/>
          </a:stretch>
        </p:blipFill>
        <p:spPr>
          <a:xfrm>
            <a:off x="0" y="0"/>
            <a:ext cx="13004800" cy="9756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dv1595073_1080x1400.jpeg"/>
          <p:cNvPicPr/>
          <p:nvPr/>
        </p:nvPicPr>
        <p:blipFill>
          <a:blip r:embed="rId2">
            <a:extLst/>
          </a:blip>
          <a:srcRect l="1429" t="0" r="1282" b="0"/>
          <a:stretch>
            <a:fillRect/>
          </a:stretch>
        </p:blipFill>
        <p:spPr>
          <a:xfrm>
            <a:off x="6565900" y="1358900"/>
            <a:ext cx="5185076" cy="6908800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</p:pic>
      <p:sp>
        <p:nvSpPr>
          <p:cNvPr id="141" name="Shape 141"/>
          <p:cNvSpPr/>
          <p:nvPr>
            <p:ph type="title"/>
          </p:nvPr>
        </p:nvSpPr>
        <p:spPr>
          <a:xfrm>
            <a:off x="1130300" y="981906"/>
            <a:ext cx="5054601" cy="3759201"/>
          </a:xfrm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800">
                <a:solidFill>
                  <a:srgbClr val="292929">
                    <a:alpha val="93000"/>
                  </a:srgbClr>
                </a:solidFill>
              </a:rPr>
              <a:t>靈性關懷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xfrm>
            <a:off x="637884" y="4742543"/>
            <a:ext cx="5724638" cy="4223509"/>
          </a:xfrm>
          <a:prstGeom prst="rect">
            <a:avLst/>
          </a:prstGeom>
        </p:spPr>
        <p:txBody>
          <a:bodyPr/>
          <a:lstStyle/>
          <a:p>
            <a:pPr lvl="0" defTabSz="543305">
              <a:defRPr i="0" sz="1800">
                <a:solidFill>
                  <a:srgbClr val="000000"/>
                </a:solidFill>
              </a:defRPr>
            </a:pPr>
            <a:endParaRPr i="1" sz="3534">
              <a:solidFill>
                <a:srgbClr val="C2463A"/>
              </a:solidFill>
            </a:endParaRPr>
          </a:p>
          <a:p>
            <a:pPr lvl="0" defTabSz="543305">
              <a:defRPr i="0" sz="1800">
                <a:solidFill>
                  <a:srgbClr val="000000"/>
                </a:solidFill>
              </a:defRPr>
            </a:pPr>
            <a:r>
              <a:rPr i="1" sz="3534">
                <a:solidFill>
                  <a:srgbClr val="C2463A"/>
                </a:solidFill>
              </a:rPr>
              <a:t>他們用最後的生命</a:t>
            </a:r>
            <a:endParaRPr i="1" sz="3534">
              <a:solidFill>
                <a:srgbClr val="C2463A"/>
              </a:solidFill>
            </a:endParaRPr>
          </a:p>
          <a:p>
            <a:pPr lvl="0" defTabSz="543305">
              <a:defRPr i="0" sz="1800">
                <a:solidFill>
                  <a:srgbClr val="000000"/>
                </a:solidFill>
              </a:defRPr>
            </a:pPr>
            <a:r>
              <a:rPr i="1" sz="3534">
                <a:solidFill>
                  <a:srgbClr val="C2463A"/>
                </a:solidFill>
              </a:rPr>
              <a:t>教我們什麼是人生</a:t>
            </a:r>
            <a:endParaRPr i="1" sz="3534">
              <a:solidFill>
                <a:srgbClr val="C2463A"/>
              </a:solidFill>
            </a:endParaRPr>
          </a:p>
          <a:p>
            <a:pPr lvl="0" defTabSz="543305">
              <a:defRPr i="0" sz="1800">
                <a:solidFill>
                  <a:srgbClr val="000000"/>
                </a:solidFill>
              </a:defRPr>
            </a:pPr>
            <a:r>
              <a:rPr i="1" sz="3534">
                <a:solidFill>
                  <a:srgbClr val="C2463A"/>
                </a:solidFill>
              </a:rPr>
              <a:t>教我們如何預備</a:t>
            </a:r>
            <a:endParaRPr i="1" sz="3534">
              <a:solidFill>
                <a:srgbClr val="C2463A"/>
              </a:solidFill>
            </a:endParaRPr>
          </a:p>
          <a:p>
            <a:pPr lvl="0" defTabSz="543305">
              <a:defRPr i="0" sz="1800">
                <a:solidFill>
                  <a:srgbClr val="000000"/>
                </a:solidFill>
              </a:defRPr>
            </a:pPr>
            <a:endParaRPr i="1" sz="3534">
              <a:solidFill>
                <a:srgbClr val="C2463A"/>
              </a:solidFill>
            </a:endParaRPr>
          </a:p>
          <a:p>
            <a:pPr lvl="0" defTabSz="543305">
              <a:defRPr i="0" sz="1800">
                <a:solidFill>
                  <a:srgbClr val="000000"/>
                </a:solidFill>
              </a:defRPr>
            </a:pPr>
            <a:r>
              <a:rPr i="1" sz="3534">
                <a:solidFill>
                  <a:srgbClr val="C2463A"/>
                </a:solidFill>
              </a:rPr>
              <a:t>最美的祝福</a:t>
            </a:r>
            <a:endParaRPr i="1" sz="3534">
              <a:solidFill>
                <a:srgbClr val="C2463A"/>
              </a:solidFill>
            </a:endParaRPr>
          </a:p>
          <a:p>
            <a:pPr lvl="0" defTabSz="543305">
              <a:defRPr i="0" sz="1800">
                <a:solidFill>
                  <a:srgbClr val="000000"/>
                </a:solidFill>
              </a:defRPr>
            </a:pPr>
            <a:r>
              <a:rPr i="1" sz="3534">
                <a:solidFill>
                  <a:srgbClr val="C2463A"/>
                </a:solidFill>
              </a:rPr>
              <a:t>誰關懷誰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1270000" y="3284570"/>
            <a:ext cx="10464800" cy="3184459"/>
          </a:xfrm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800">
                <a:solidFill>
                  <a:srgbClr val="292929">
                    <a:alpha val="93000"/>
                  </a:srgbClr>
                </a:solidFill>
              </a:rPr>
              <a:t>他們有想法，你也有想法</a:t>
            </a:r>
            <a:endParaRPr i="1" sz="6800">
              <a:solidFill>
                <a:srgbClr val="292929">
                  <a:alpha val="93000"/>
                </a:srgbClr>
              </a:solidFill>
            </a:endParaRPr>
          </a:p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800">
                <a:solidFill>
                  <a:srgbClr val="292929">
                    <a:alpha val="93000"/>
                  </a:srgbClr>
                </a:solidFill>
              </a:rPr>
              <a:t>辨識自己不合理的期待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dv1595073_1080x1400.jpeg"/>
          <p:cNvPicPr/>
          <p:nvPr/>
        </p:nvPicPr>
        <p:blipFill>
          <a:blip r:embed="rId2">
            <a:extLst/>
          </a:blip>
          <a:srcRect l="1250" t="0" r="1460" b="43"/>
          <a:stretch>
            <a:fillRect/>
          </a:stretch>
        </p:blipFill>
        <p:spPr>
          <a:xfrm rot="21360000">
            <a:off x="7449241" y="2550048"/>
            <a:ext cx="4737179" cy="6309147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</p:pic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528D4D"/>
                </a:solidFill>
              </a:rPr>
              <a:t>辨識死亡對你"此刻"的意義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xfrm>
            <a:off x="1270000" y="2621553"/>
            <a:ext cx="4953000" cy="6527265"/>
          </a:xfrm>
          <a:prstGeom prst="rect">
            <a:avLst/>
          </a:prstGeom>
        </p:spPr>
        <p:txBody>
          <a:bodyPr/>
          <a:lstStyle/>
          <a:p>
            <a:pPr lvl="0" marL="353568" indent="-353568" defTabSz="560831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006288"/>
                </a:solidFill>
              </a:rPr>
              <a:t>一件事  一件沒做過的事</a:t>
            </a:r>
            <a:endParaRPr sz="2688">
              <a:solidFill>
                <a:srgbClr val="006288"/>
              </a:solidFill>
            </a:endParaRPr>
          </a:p>
          <a:p>
            <a:pPr lvl="0" marL="353568" indent="-353568" defTabSz="560831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006288"/>
                </a:solidFill>
              </a:rPr>
              <a:t>一場意外  一場無法掌控的</a:t>
            </a:r>
            <a:endParaRPr sz="2688">
              <a:solidFill>
                <a:srgbClr val="006288"/>
              </a:solidFill>
            </a:endParaRPr>
          </a:p>
          <a:p>
            <a:pPr lvl="0" marL="353568" indent="-353568" defTabSz="560831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006288"/>
                </a:solidFill>
              </a:rPr>
              <a:t>一個結束  一個結果</a:t>
            </a:r>
            <a:endParaRPr sz="2688">
              <a:solidFill>
                <a:srgbClr val="006288"/>
              </a:solidFill>
            </a:endParaRPr>
          </a:p>
          <a:p>
            <a:pPr lvl="0" marL="353568" indent="-353568" defTabSz="560831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006288"/>
                </a:solidFill>
              </a:rPr>
              <a:t>一個過程  一條必經之路</a:t>
            </a:r>
            <a:endParaRPr sz="2688">
              <a:solidFill>
                <a:srgbClr val="006288"/>
              </a:solidFill>
            </a:endParaRPr>
          </a:p>
          <a:p>
            <a:pPr lvl="0" marL="353568" indent="-353568" defTabSz="560831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006288"/>
                </a:solidFill>
              </a:rPr>
              <a:t>一個轉變  一個生命的昇華</a:t>
            </a:r>
            <a:endParaRPr sz="2688">
              <a:solidFill>
                <a:srgbClr val="006288"/>
              </a:solidFill>
            </a:endParaRPr>
          </a:p>
          <a:p>
            <a:pPr lvl="0" marL="353568" indent="-353568" defTabSz="560831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006288"/>
                </a:solidFill>
              </a:rPr>
              <a:t>一個我不知卻徬徨的想像</a:t>
            </a:r>
            <a:endParaRPr sz="2688">
              <a:solidFill>
                <a:srgbClr val="006288"/>
              </a:solidFill>
            </a:endParaRPr>
          </a:p>
          <a:p>
            <a:pPr lvl="0" marL="353568" indent="-353568" defTabSz="560831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006288"/>
                </a:solidFill>
              </a:rPr>
              <a:t>一個難以啟齒的恐懼</a:t>
            </a:r>
            <a:endParaRPr sz="2688">
              <a:solidFill>
                <a:srgbClr val="006288"/>
              </a:solidFill>
            </a:endParaRPr>
          </a:p>
          <a:p>
            <a:pPr lvl="0" marL="353568" indent="-353568" defTabSz="560831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006288"/>
                </a:solidFill>
              </a:rPr>
              <a:t>一個老師  一堂難學的課程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592349" y="3581518"/>
            <a:ext cx="11820102" cy="2286001"/>
          </a:xfrm>
          <a:prstGeom prst="rect">
            <a:avLst/>
          </a:prstGeom>
        </p:spPr>
        <p:txBody>
          <a:bodyPr/>
          <a:lstStyle>
            <a:lvl1pPr defTabSz="525779">
              <a:defRPr sz="6119"/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119">
                <a:solidFill>
                  <a:srgbClr val="292929">
                    <a:alpha val="93000"/>
                  </a:srgbClr>
                </a:solidFill>
              </a:rPr>
              <a:t>一辨識就謹守，一謹守就進入真理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DF04EC85-C5FD-4619-98B6-1F56EC60C7BD-L0-001.jpeg"/>
          <p:cNvPicPr/>
          <p:nvPr/>
        </p:nvPicPr>
        <p:blipFill>
          <a:blip r:embed="rId2">
            <a:extLst/>
          </a:blip>
          <a:srcRect l="24979" t="0" r="24979" b="0"/>
          <a:stretch>
            <a:fillRect/>
          </a:stretch>
        </p:blipFill>
        <p:spPr>
          <a:xfrm rot="21360000">
            <a:off x="7449145" y="2547298"/>
            <a:ext cx="4737179" cy="6311901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</p:pic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528D4D"/>
                </a:solidFill>
              </a:rPr>
              <a:t>迷霧挑戰（嘗試）的希望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xfrm>
            <a:off x="1270000" y="2592701"/>
            <a:ext cx="5767704" cy="6221099"/>
          </a:xfrm>
          <a:prstGeom prst="rect">
            <a:avLst/>
          </a:prstGeom>
        </p:spPr>
        <p:txBody>
          <a:bodyPr/>
          <a:lstStyle/>
          <a:p>
            <a:pPr lvl="0" marL="381453" indent="-381453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006288"/>
                </a:solidFill>
              </a:rPr>
              <a:t>你個人的專業 強項 特質</a:t>
            </a:r>
            <a:endParaRPr sz="2900">
              <a:solidFill>
                <a:srgbClr val="006288"/>
              </a:solidFill>
            </a:endParaRPr>
          </a:p>
          <a:p>
            <a:pPr lvl="0" marL="381453" indent="-381453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006288"/>
                </a:solidFill>
              </a:rPr>
              <a:t>眼前強而有力的證據</a:t>
            </a:r>
            <a:endParaRPr sz="2900">
              <a:solidFill>
                <a:srgbClr val="006288"/>
              </a:solidFill>
            </a:endParaRPr>
          </a:p>
          <a:p>
            <a:pPr lvl="0" marL="381453" indent="-381453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006288"/>
                </a:solidFill>
              </a:rPr>
              <a:t>當事人的 價值與期待</a:t>
            </a:r>
            <a:endParaRPr sz="2900">
              <a:solidFill>
                <a:srgbClr val="006288"/>
              </a:solidFill>
            </a:endParaRPr>
          </a:p>
          <a:p>
            <a:pPr lvl="0" marL="381453" indent="-381453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endParaRPr sz="2900">
              <a:solidFill>
                <a:srgbClr val="006288"/>
              </a:solidFill>
            </a:endParaRPr>
          </a:p>
          <a:p>
            <a:pPr lvl="0" marL="381453" indent="-381453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006288"/>
                </a:solidFill>
              </a:rPr>
              <a:t>辨識自己慣有的說話模式和內容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C5743A3B-BE96-43E9-85DD-43123EF51C7C-L0-001.jpeg"/>
          <p:cNvPicPr/>
          <p:nvPr/>
        </p:nvPicPr>
        <p:blipFill>
          <a:blip r:embed="rId2">
            <a:extLst/>
          </a:blip>
          <a:srcRect l="16" t="0" r="16" b="0"/>
          <a:stretch>
            <a:fillRect/>
          </a:stretch>
        </p:blipFill>
        <p:spPr>
          <a:xfrm>
            <a:off x="0" y="0"/>
            <a:ext cx="13004800" cy="9756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53F7C82C-0E64-4C1C-A92B-C4C0FD8DDF15-L0-001.jpeg"/>
          <p:cNvPicPr/>
          <p:nvPr/>
        </p:nvPicPr>
        <p:blipFill>
          <a:blip r:embed="rId2">
            <a:extLst/>
          </a:blip>
          <a:srcRect l="6280" t="0" r="6280" b="0"/>
          <a:stretch>
            <a:fillRect/>
          </a:stretch>
        </p:blipFill>
        <p:spPr>
          <a:xfrm>
            <a:off x="0" y="0"/>
            <a:ext cx="13004800" cy="9756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C0F7FA89-AA4F-4F33-9719-A1FC49D9A9F4-L0-001.jpeg"/>
          <p:cNvPicPr/>
          <p:nvPr/>
        </p:nvPicPr>
        <p:blipFill>
          <a:blip r:embed="rId2">
            <a:extLst/>
          </a:blip>
          <a:srcRect l="0" t="2051" r="0" b="2051"/>
          <a:stretch>
            <a:fillRect/>
          </a:stretch>
        </p:blipFill>
        <p:spPr>
          <a:xfrm>
            <a:off x="0" y="0"/>
            <a:ext cx="13004800" cy="9756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528D4D"/>
                </a:solidFill>
              </a:rPr>
              <a:t>病  就是破壞/破碎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288"/>
                </a:solidFill>
              </a:rPr>
              <a:t>打亂了你本來建造生命的結構</a:t>
            </a:r>
            <a:endParaRPr sz="3600">
              <a:solidFill>
                <a:srgbClr val="00628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288"/>
                </a:solidFill>
              </a:rPr>
              <a:t>打亂了你本來的生活節奏</a:t>
            </a:r>
            <a:endParaRPr sz="3600">
              <a:solidFill>
                <a:srgbClr val="00628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288"/>
                </a:solidFill>
              </a:rPr>
              <a:t>打亂了你本來認為的信仰</a:t>
            </a:r>
            <a:endParaRPr sz="3600">
              <a:solidFill>
                <a:srgbClr val="00628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288"/>
                </a:solidFill>
              </a:rPr>
              <a:t>打亂了你放置24小時的優先順序</a:t>
            </a:r>
            <a:endParaRPr sz="3600">
              <a:solidFill>
                <a:srgbClr val="00628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288"/>
                </a:solidFill>
              </a:rPr>
              <a:t>打亂了你本來的價值和期待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40D03B0E-945F-4AD6-8C34-602AE6985F7B-L0-001.jpeg"/>
          <p:cNvPicPr/>
          <p:nvPr/>
        </p:nvPicPr>
        <p:blipFill>
          <a:blip r:embed="rId2">
            <a:extLst/>
          </a:blip>
          <a:srcRect l="0" t="987" r="0" b="987"/>
          <a:stretch>
            <a:fillRect/>
          </a:stretch>
        </p:blipFill>
        <p:spPr>
          <a:xfrm>
            <a:off x="6565900" y="1358900"/>
            <a:ext cx="5185076" cy="6908800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</p:pic>
      <p:sp>
        <p:nvSpPr>
          <p:cNvPr id="166" name="Shape 166"/>
          <p:cNvSpPr/>
          <p:nvPr>
            <p:ph type="title"/>
          </p:nvPr>
        </p:nvSpPr>
        <p:spPr>
          <a:xfrm>
            <a:off x="843464" y="1358900"/>
            <a:ext cx="5420075" cy="3759200"/>
          </a:xfrm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800">
                <a:solidFill>
                  <a:srgbClr val="292929">
                    <a:alpha val="93000"/>
                  </a:srgbClr>
                </a:solidFill>
              </a:rPr>
              <a:t>概念：</a:t>
            </a:r>
            <a:endParaRPr i="1" sz="6800">
              <a:solidFill>
                <a:srgbClr val="292929">
                  <a:alpha val="93000"/>
                </a:srgbClr>
              </a:solidFill>
            </a:endParaRPr>
          </a:p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800">
                <a:solidFill>
                  <a:srgbClr val="292929">
                    <a:alpha val="93000"/>
                  </a:srgbClr>
                </a:solidFill>
              </a:rPr>
              <a:t>破碎後的重建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xfrm>
            <a:off x="1079500" y="5207000"/>
            <a:ext cx="5054600" cy="3568700"/>
          </a:xfrm>
          <a:prstGeom prst="rect">
            <a:avLst/>
          </a:prstGeom>
        </p:spPr>
        <p:txBody>
          <a:bodyPr/>
          <a:lstStyle/>
          <a:p>
            <a:pPr lvl="0" defTabSz="525779">
              <a:defRPr i="0" sz="1800">
                <a:solidFill>
                  <a:srgbClr val="000000"/>
                </a:solidFill>
              </a:defRPr>
            </a:pPr>
            <a:endParaRPr i="1" sz="3420">
              <a:solidFill>
                <a:srgbClr val="C2463A"/>
              </a:solidFill>
            </a:endParaRPr>
          </a:p>
          <a:p>
            <a:pPr lvl="0" defTabSz="525779">
              <a:defRPr i="0" sz="1800">
                <a:solidFill>
                  <a:srgbClr val="000000"/>
                </a:solidFill>
              </a:defRPr>
            </a:pPr>
            <a:r>
              <a:rPr i="1" sz="3420">
                <a:solidFill>
                  <a:srgbClr val="C2463A"/>
                </a:solidFill>
              </a:rPr>
              <a:t>破碎帶來檢視</a:t>
            </a:r>
            <a:endParaRPr i="1" sz="3420">
              <a:solidFill>
                <a:srgbClr val="C2463A"/>
              </a:solidFill>
            </a:endParaRPr>
          </a:p>
          <a:p>
            <a:pPr lvl="0" defTabSz="525779">
              <a:defRPr i="0" sz="1800">
                <a:solidFill>
                  <a:srgbClr val="000000"/>
                </a:solidFill>
              </a:defRPr>
            </a:pPr>
            <a:r>
              <a:rPr i="1" sz="3420">
                <a:solidFill>
                  <a:srgbClr val="C2463A"/>
                </a:solidFill>
              </a:rPr>
              <a:t>破碎帶來深度</a:t>
            </a:r>
            <a:endParaRPr i="1" sz="3420">
              <a:solidFill>
                <a:srgbClr val="C2463A"/>
              </a:solidFill>
            </a:endParaRPr>
          </a:p>
          <a:p>
            <a:pPr lvl="0" defTabSz="525779">
              <a:defRPr i="0" sz="1800">
                <a:solidFill>
                  <a:srgbClr val="000000"/>
                </a:solidFill>
              </a:defRPr>
            </a:pPr>
            <a:r>
              <a:rPr i="1" sz="3420">
                <a:solidFill>
                  <a:srgbClr val="C2463A"/>
                </a:solidFill>
              </a:rPr>
              <a:t>破碎帶來機會</a:t>
            </a:r>
            <a:endParaRPr i="1" sz="3420">
              <a:solidFill>
                <a:srgbClr val="C2463A"/>
              </a:solidFill>
            </a:endParaRPr>
          </a:p>
          <a:p>
            <a:pPr lvl="0" defTabSz="525779">
              <a:defRPr i="0" sz="1800">
                <a:solidFill>
                  <a:srgbClr val="000000"/>
                </a:solidFill>
              </a:defRPr>
            </a:pPr>
            <a:r>
              <a:rPr i="1" sz="3420">
                <a:solidFill>
                  <a:srgbClr val="C2463A"/>
                </a:solidFill>
              </a:rPr>
              <a:t>破碎帶來希望</a:t>
            </a:r>
            <a:endParaRPr i="1" sz="3420">
              <a:solidFill>
                <a:srgbClr val="C2463A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E4128094-6FEC-4039-8705-905DAF1C4C97-L0-001.jpeg"/>
          <p:cNvPicPr/>
          <p:nvPr/>
        </p:nvPicPr>
        <p:blipFill>
          <a:blip r:embed="rId2">
            <a:extLst/>
          </a:blip>
          <a:srcRect l="2342" t="0" r="2342" b="0"/>
          <a:stretch>
            <a:fillRect/>
          </a:stretch>
        </p:blipFill>
        <p:spPr>
          <a:xfrm>
            <a:off x="1272293" y="946150"/>
            <a:ext cx="10464801" cy="5067300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</p:pic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800">
                <a:solidFill>
                  <a:srgbClr val="292929">
                    <a:alpha val="93000"/>
                  </a:srgbClr>
                </a:solidFill>
              </a:rPr>
              <a:t>安寧療護之  靈性關懷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xfrm>
            <a:off x="1221493" y="7867650"/>
            <a:ext cx="10464801" cy="1206500"/>
          </a:xfrm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800">
                <a:solidFill>
                  <a:srgbClr val="C2463A"/>
                </a:solidFill>
              </a:rPr>
              <a:t>對病人臨終2-4週 靈性關懷的初步認識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528D4D"/>
                </a:solidFill>
              </a:rPr>
              <a:t>2-4週 臨終靈性關懷主旨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288"/>
                </a:solidFill>
              </a:rPr>
              <a:t>在一個人生命結束前，透過關懷者與其互動的過程及關係，給予分辨、評估、及幫助其靈性需求。</a:t>
            </a:r>
            <a:endParaRPr sz="3600">
              <a:solidFill>
                <a:srgbClr val="006288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6288"/>
                </a:solidFill>
              </a:rPr>
              <a:t>靈性需求可以直接是宗教信仰本身，也可以是應付病痛適應的方法，使其重拾意義感。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F5EDE362-971D-4D70-8BDF-A4AA5ECA6CD2-L0-001.jpeg"/>
          <p:cNvPicPr/>
          <p:nvPr/>
        </p:nvPicPr>
        <p:blipFill>
          <a:blip r:embed="rId2">
            <a:extLst/>
          </a:blip>
          <a:srcRect l="35406" t="0" r="35406" b="0"/>
          <a:stretch>
            <a:fillRect/>
          </a:stretch>
        </p:blipFill>
        <p:spPr>
          <a:xfrm rot="21360000">
            <a:off x="7449144" y="2547298"/>
            <a:ext cx="4737180" cy="6311901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</p:pic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528D4D"/>
                </a:solidFill>
              </a:rPr>
              <a:t>靈性關懷者的角色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xfrm>
            <a:off x="1350188" y="2889250"/>
            <a:ext cx="5204265" cy="5842000"/>
          </a:xfrm>
          <a:prstGeom prst="rect">
            <a:avLst/>
          </a:prstGeom>
        </p:spPr>
        <p:txBody>
          <a:bodyPr/>
          <a:lstStyle/>
          <a:p>
            <a:pPr lvl="0" marL="434067" indent="-434067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006288"/>
                </a:solidFill>
              </a:rPr>
              <a:t>提供臨終者，有機會回顧其個人一生的信仰、關係、和生活的選擇。</a:t>
            </a:r>
            <a:endParaRPr sz="3300">
              <a:solidFill>
                <a:srgbClr val="006288"/>
              </a:solidFill>
            </a:endParaRPr>
          </a:p>
          <a:p>
            <a:pPr lvl="0" marL="434067" indent="-434067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006288"/>
                </a:solidFill>
              </a:rPr>
              <a:t>提供臨終者，有機會探索意義、安慰、得力、盼望。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800">
                <a:solidFill>
                  <a:srgbClr val="292929">
                    <a:alpha val="93000"/>
                  </a:srgbClr>
                </a:solidFill>
              </a:rPr>
              <a:t>認識他們常存的內在思維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1270000" y="1308210"/>
            <a:ext cx="10464800" cy="44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4900">
                <a:solidFill>
                  <a:srgbClr val="006288"/>
                </a:solidFill>
              </a:rPr>
              <a:t>人生何去？人生意義？</a:t>
            </a:r>
            <a:endParaRPr i="1" sz="4900">
              <a:solidFill>
                <a:srgbClr val="006288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4900">
                <a:solidFill>
                  <a:srgbClr val="006288"/>
                </a:solidFill>
              </a:rPr>
              <a:t>我信什麼？為何我信？</a:t>
            </a:r>
            <a:endParaRPr i="1" sz="4900">
              <a:solidFill>
                <a:srgbClr val="006288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4900">
                <a:solidFill>
                  <a:srgbClr val="006288"/>
                </a:solidFill>
              </a:rPr>
              <a:t>為何這樣？為何發生？</a:t>
            </a:r>
            <a:endParaRPr i="1" sz="4900">
              <a:solidFill>
                <a:srgbClr val="006288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4900">
                <a:solidFill>
                  <a:srgbClr val="006288"/>
                </a:solidFill>
              </a:rPr>
              <a:t>自我形象？自我尊嚴？</a:t>
            </a:r>
            <a:endParaRPr i="1" sz="4900">
              <a:solidFill>
                <a:srgbClr val="006288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4900">
                <a:solidFill>
                  <a:srgbClr val="006288"/>
                </a:solidFill>
              </a:rPr>
              <a:t>盼望什麼？如何盼望？</a:t>
            </a:r>
          </a:p>
        </p:txBody>
      </p:sp>
      <p:sp>
        <p:nvSpPr>
          <p:cNvPr id="179" name="Shape 179"/>
          <p:cNvSpPr/>
          <p:nvPr/>
        </p:nvSpPr>
        <p:spPr>
          <a:xfrm>
            <a:off x="1270000" y="6362700"/>
            <a:ext cx="104648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006288"/>
                </a:solidFill>
              </a:rPr>
              <a:t>1. 思維反覆而且不定，有時候一閃即過，有時停留深入</a:t>
            </a:r>
            <a:endParaRPr sz="3300">
              <a:solidFill>
                <a:srgbClr val="006288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006288"/>
                </a:solidFill>
              </a:rPr>
              <a:t>2. 注意他們意識會上下進出，有時內心清澈，有時迷惘</a:t>
            </a:r>
            <a:endParaRPr sz="3300">
              <a:solidFill>
                <a:srgbClr val="006288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006288"/>
                </a:solidFill>
              </a:rPr>
              <a:t>3. 你認為的答案不一定是他們的答案，注意你的Agenda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xfrm>
            <a:off x="1092200" y="-13756"/>
            <a:ext cx="11353087" cy="2319044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28D4D"/>
                </a:solidFill>
              </a:rPr>
              <a:t>反覆可能出現的動機（不限於此，或不全部發生）</a:t>
            </a:r>
          </a:p>
        </p:txBody>
      </p:sp>
      <p:sp>
        <p:nvSpPr>
          <p:cNvPr id="182" name="Shape 182"/>
          <p:cNvSpPr/>
          <p:nvPr>
            <p:ph type="body" idx="1"/>
          </p:nvPr>
        </p:nvSpPr>
        <p:spPr>
          <a:xfrm>
            <a:off x="1650702" y="2476886"/>
            <a:ext cx="10464801" cy="7077916"/>
          </a:xfrm>
          <a:prstGeom prst="rect">
            <a:avLst/>
          </a:prstGeom>
        </p:spPr>
        <p:txBody>
          <a:bodyPr/>
          <a:lstStyle/>
          <a:p>
            <a:pPr lvl="0" marL="0" indent="0" defTabSz="479044"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96">
                <a:solidFill>
                  <a:srgbClr val="006288"/>
                </a:solidFill>
              </a:rPr>
              <a:t>祈禱、靜思、等待</a:t>
            </a:r>
            <a:endParaRPr sz="2296">
              <a:solidFill>
                <a:srgbClr val="006288"/>
              </a:solidFill>
            </a:endParaRPr>
          </a:p>
          <a:p>
            <a:pPr lvl="0" marL="0" indent="0" defTabSz="479044"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96">
                <a:solidFill>
                  <a:srgbClr val="006288"/>
                </a:solidFill>
              </a:rPr>
              <a:t>想起重要愛的關係、故事，想分享</a:t>
            </a:r>
            <a:endParaRPr sz="2296">
              <a:solidFill>
                <a:srgbClr val="006288"/>
              </a:solidFill>
            </a:endParaRPr>
          </a:p>
          <a:p>
            <a:pPr lvl="0" marL="0" indent="0" defTabSz="479044"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96">
                <a:solidFill>
                  <a:srgbClr val="006288"/>
                </a:solidFill>
              </a:rPr>
              <a:t>回顧自己與信仰的關係，自己與自己的關係</a:t>
            </a:r>
            <a:endParaRPr sz="2296">
              <a:solidFill>
                <a:srgbClr val="006288"/>
              </a:solidFill>
            </a:endParaRPr>
          </a:p>
          <a:p>
            <a:pPr lvl="0" marL="0" indent="0" defTabSz="479044"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96">
                <a:solidFill>
                  <a:srgbClr val="006288"/>
                </a:solidFill>
              </a:rPr>
              <a:t>思索人生的意義</a:t>
            </a:r>
            <a:endParaRPr sz="2296">
              <a:solidFill>
                <a:srgbClr val="006288"/>
              </a:solidFill>
            </a:endParaRPr>
          </a:p>
          <a:p>
            <a:pPr lvl="0" marL="0" indent="0" defTabSz="479044"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96">
                <a:solidFill>
                  <a:srgbClr val="006288"/>
                </a:solidFill>
              </a:rPr>
              <a:t>想確定找尋正確安全的方向和盼望</a:t>
            </a:r>
            <a:endParaRPr sz="2296">
              <a:solidFill>
                <a:srgbClr val="006288"/>
              </a:solidFill>
            </a:endParaRPr>
          </a:p>
          <a:p>
            <a:pPr lvl="0" marL="0" indent="0" defTabSz="479044"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96">
                <a:solidFill>
                  <a:srgbClr val="006288"/>
                </a:solidFill>
              </a:rPr>
              <a:t>想討論靈性的事件或意義</a:t>
            </a:r>
            <a:endParaRPr sz="2296">
              <a:solidFill>
                <a:srgbClr val="006288"/>
              </a:solidFill>
            </a:endParaRPr>
          </a:p>
          <a:p>
            <a:pPr lvl="0" marL="0" indent="0" defTabSz="479044"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96">
                <a:solidFill>
                  <a:srgbClr val="006288"/>
                </a:solidFill>
              </a:rPr>
              <a:t>想像死亡後的宗教儀式帶給其他人的意義和鼓勵</a:t>
            </a:r>
            <a:endParaRPr sz="2296">
              <a:solidFill>
                <a:srgbClr val="006288"/>
              </a:solidFill>
            </a:endParaRPr>
          </a:p>
          <a:p>
            <a:pPr lvl="0" marL="0" indent="0" defTabSz="479044"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96">
                <a:solidFill>
                  <a:srgbClr val="006288"/>
                </a:solidFill>
              </a:rPr>
              <a:t>想為一生選擇的衝突與和好做些什麼</a:t>
            </a:r>
            <a:endParaRPr sz="2296">
              <a:solidFill>
                <a:srgbClr val="006288"/>
              </a:solidFill>
            </a:endParaRPr>
          </a:p>
          <a:p>
            <a:pPr lvl="0" marL="0" indent="0" defTabSz="479044"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96">
                <a:solidFill>
                  <a:srgbClr val="006288"/>
                </a:solidFill>
              </a:rPr>
              <a:t>找尋內在的平安和安慰</a:t>
            </a:r>
            <a:endParaRPr sz="2296">
              <a:solidFill>
                <a:srgbClr val="006288"/>
              </a:solidFill>
            </a:endParaRPr>
          </a:p>
          <a:p>
            <a:pPr lvl="0" marL="0" indent="0" defTabSz="479044"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96">
                <a:solidFill>
                  <a:srgbClr val="006288"/>
                </a:solidFill>
              </a:rPr>
              <a:t>透過回顧探索一生的成就、傳奇、貢獻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DF04EC85-C5FD-4619-98B6-1F56EC60C7BD-L0-001.jpeg"/>
          <p:cNvPicPr/>
          <p:nvPr/>
        </p:nvPicPr>
        <p:blipFill>
          <a:blip r:embed="rId2">
            <a:extLst/>
          </a:blip>
          <a:srcRect l="24979" t="0" r="24979" b="0"/>
          <a:stretch>
            <a:fillRect/>
          </a:stretch>
        </p:blipFill>
        <p:spPr>
          <a:xfrm rot="21360000">
            <a:off x="7449145" y="2547298"/>
            <a:ext cx="4737179" cy="6311901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</p:pic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528D4D"/>
                </a:solidFill>
              </a:rPr>
              <a:t>迷霧挑戰  的希望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288"/>
                </a:solidFill>
              </a:rPr>
              <a:t>你個人的專業 強項 特質</a:t>
            </a:r>
            <a:endParaRPr sz="2800">
              <a:solidFill>
                <a:srgbClr val="006288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288"/>
                </a:solidFill>
              </a:rPr>
              <a:t>眼前強而有力的證據</a:t>
            </a:r>
            <a:endParaRPr sz="2800">
              <a:solidFill>
                <a:srgbClr val="006288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288"/>
                </a:solidFill>
              </a:rPr>
              <a:t>當事人的 價值與期待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BFC236B5-CBDC-45A2-A947-19577F7B518D-L0-001.gif"/>
          <p:cNvPicPr/>
          <p:nvPr/>
        </p:nvPicPr>
        <p:blipFill>
          <a:blip r:embed="rId2">
            <a:extLst/>
          </a:blip>
          <a:srcRect l="0" t="2872" r="0" b="2872"/>
          <a:stretch>
            <a:fillRect/>
          </a:stretch>
        </p:blipFill>
        <p:spPr>
          <a:xfrm rot="21360000">
            <a:off x="7449145" y="2547298"/>
            <a:ext cx="4737179" cy="6311901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</p:pic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528D4D"/>
                </a:solidFill>
              </a:rPr>
              <a:t>關懷者可以嘗試</a:t>
            </a: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xfrm>
            <a:off x="1270000" y="2797881"/>
            <a:ext cx="5181422" cy="6451125"/>
          </a:xfrm>
          <a:prstGeom prst="rect">
            <a:avLst/>
          </a:prstGeom>
        </p:spPr>
        <p:txBody>
          <a:bodyPr/>
          <a:lstStyle/>
          <a:p>
            <a:pPr lvl="0" marL="0" indent="0" defTabSz="490727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51">
                <a:solidFill>
                  <a:srgbClr val="006288"/>
                </a:solidFill>
              </a:rPr>
              <a:t>請關機</a:t>
            </a:r>
            <a:endParaRPr sz="2351">
              <a:solidFill>
                <a:srgbClr val="006288"/>
              </a:solidFill>
            </a:endParaRPr>
          </a:p>
          <a:p>
            <a:pPr lvl="0" marL="0" indent="0" defTabSz="490727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51">
                <a:solidFill>
                  <a:srgbClr val="006288"/>
                </a:solidFill>
              </a:rPr>
              <a:t>安靜片刻的坐著</a:t>
            </a:r>
            <a:endParaRPr sz="2351">
              <a:solidFill>
                <a:srgbClr val="006288"/>
              </a:solidFill>
            </a:endParaRPr>
          </a:p>
          <a:p>
            <a:pPr lvl="0" marL="0" indent="0" defTabSz="490727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51">
                <a:solidFill>
                  <a:srgbClr val="006288"/>
                </a:solidFill>
              </a:rPr>
              <a:t>在現場就是已經是鼓勵就是關懷</a:t>
            </a:r>
            <a:endParaRPr sz="2351">
              <a:solidFill>
                <a:srgbClr val="006288"/>
              </a:solidFill>
            </a:endParaRPr>
          </a:p>
          <a:p>
            <a:pPr lvl="0" marL="0" indent="0" defTabSz="490727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51">
                <a:solidFill>
                  <a:srgbClr val="006288"/>
                </a:solidFill>
              </a:rPr>
              <a:t>唱詩（簡單的，兒時的）</a:t>
            </a:r>
            <a:endParaRPr sz="2351">
              <a:solidFill>
                <a:srgbClr val="006288"/>
              </a:solidFill>
            </a:endParaRPr>
          </a:p>
          <a:p>
            <a:pPr lvl="0" marL="0" indent="0" defTabSz="490727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51">
                <a:solidFill>
                  <a:srgbClr val="006288"/>
                </a:solidFill>
              </a:rPr>
              <a:t>輕拍撫摸手臂，握手肯定</a:t>
            </a:r>
            <a:endParaRPr sz="2351">
              <a:solidFill>
                <a:srgbClr val="006288"/>
              </a:solidFill>
            </a:endParaRPr>
          </a:p>
          <a:p>
            <a:pPr lvl="0" marL="0" indent="0" defTabSz="490727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51">
                <a:solidFill>
                  <a:srgbClr val="006288"/>
                </a:solidFill>
              </a:rPr>
              <a:t>鼓勵家屬去祝福及放手</a:t>
            </a:r>
            <a:endParaRPr sz="2351">
              <a:solidFill>
                <a:srgbClr val="006288"/>
              </a:solidFill>
            </a:endParaRPr>
          </a:p>
          <a:p>
            <a:pPr lvl="0" marL="0" indent="0" defTabSz="490727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51">
                <a:solidFill>
                  <a:srgbClr val="006288"/>
                </a:solidFill>
              </a:rPr>
              <a:t>讀經 禱告</a:t>
            </a:r>
            <a:endParaRPr sz="2351">
              <a:solidFill>
                <a:srgbClr val="006288"/>
              </a:solidFill>
            </a:endParaRPr>
          </a:p>
          <a:p>
            <a:pPr lvl="0" marL="0" indent="0" defTabSz="490727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51">
                <a:solidFill>
                  <a:srgbClr val="006288"/>
                </a:solidFill>
              </a:rPr>
              <a:t>鼓勵 想像或看見活的動植物</a:t>
            </a:r>
            <a:endParaRPr sz="2351">
              <a:solidFill>
                <a:srgbClr val="006288"/>
              </a:solidFill>
            </a:endParaRPr>
          </a:p>
          <a:p>
            <a:pPr lvl="0" marL="0" indent="0" defTabSz="490727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51">
                <a:solidFill>
                  <a:srgbClr val="006288"/>
                </a:solidFill>
              </a:rPr>
              <a:t>提問，分享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xfrm>
            <a:off x="1282700" y="25578"/>
            <a:ext cx="10464800" cy="23495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528D4D"/>
                </a:solidFill>
              </a:rPr>
              <a:t>可以嘗試的語句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xfrm>
            <a:off x="1270000" y="2507343"/>
            <a:ext cx="10464800" cy="6643915"/>
          </a:xfrm>
          <a:prstGeom prst="rect">
            <a:avLst/>
          </a:prstGeom>
        </p:spPr>
        <p:txBody>
          <a:bodyPr/>
          <a:lstStyle/>
          <a:p>
            <a:pPr lvl="0" marL="0" indent="0" defTabSz="578358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006288"/>
                </a:solidFill>
              </a:rPr>
              <a:t>這個信仰陪伴你多久了？你預備的如何？</a:t>
            </a:r>
            <a:endParaRPr sz="2772">
              <a:solidFill>
                <a:srgbClr val="006288"/>
              </a:solidFill>
            </a:endParaRPr>
          </a:p>
          <a:p>
            <a:pPr lvl="0" marL="0" indent="0" defTabSz="578358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006288"/>
                </a:solidFill>
              </a:rPr>
              <a:t>這個信仰走到今天，你最想告訴我的一句話？</a:t>
            </a:r>
            <a:endParaRPr sz="2772">
              <a:solidFill>
                <a:srgbClr val="006288"/>
              </a:solidFill>
            </a:endParaRPr>
          </a:p>
          <a:p>
            <a:pPr lvl="0" marL="0" indent="0" defTabSz="578358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006288"/>
                </a:solidFill>
              </a:rPr>
              <a:t>你覺得這個信仰交給你最難的功課是什麼？</a:t>
            </a:r>
            <a:endParaRPr sz="2772">
              <a:solidFill>
                <a:srgbClr val="006288"/>
              </a:solidFill>
            </a:endParaRPr>
          </a:p>
          <a:p>
            <a:pPr lvl="0" marL="0" indent="0" defTabSz="578358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006288"/>
                </a:solidFill>
              </a:rPr>
              <a:t>如果有一天我遇到苦難，你想鼓勵我什麼？</a:t>
            </a:r>
            <a:endParaRPr sz="2772">
              <a:solidFill>
                <a:srgbClr val="006288"/>
              </a:solidFill>
            </a:endParaRPr>
          </a:p>
          <a:p>
            <a:pPr lvl="0" marL="0" indent="0" defTabSz="578358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006288"/>
                </a:solidFill>
              </a:rPr>
              <a:t>你可以教導我你學習信仰的經歷嗎？</a:t>
            </a:r>
            <a:endParaRPr sz="2772">
              <a:solidFill>
                <a:srgbClr val="006288"/>
              </a:solidFill>
            </a:endParaRPr>
          </a:p>
          <a:p>
            <a:pPr lvl="0" marL="0" indent="0" defTabSz="578358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006288"/>
                </a:solidFill>
              </a:rPr>
              <a:t>信仰可以持守到今天，最大的秘訣是什麼？</a:t>
            </a:r>
            <a:endParaRPr sz="2772">
              <a:solidFill>
                <a:srgbClr val="006288"/>
              </a:solidFill>
            </a:endParaRPr>
          </a:p>
          <a:p>
            <a:pPr lvl="0" marL="0" indent="0" defTabSz="578358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006288"/>
                </a:solidFill>
              </a:rPr>
              <a:t>如果我可以為你安排一個人，你最想見到誰？（人事物）</a:t>
            </a:r>
            <a:endParaRPr sz="2772">
              <a:solidFill>
                <a:srgbClr val="006288"/>
              </a:solidFill>
            </a:endParaRPr>
          </a:p>
          <a:p>
            <a:pPr lvl="0" marL="0" indent="0" defTabSz="578358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006288"/>
                </a:solidFill>
              </a:rPr>
              <a:t>我如果有機會，可以對每個禮拜六坐你旁邊的人說什麼？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DA85DB48-DFF0-4F48-AA9A-E4084E4CF7C2-L0-001.jpeg"/>
          <p:cNvPicPr/>
          <p:nvPr/>
        </p:nvPicPr>
        <p:blipFill>
          <a:blip r:embed="rId2">
            <a:extLst/>
          </a:blip>
          <a:srcRect l="0" t="4985" r="0" b="4985"/>
          <a:stretch>
            <a:fillRect/>
          </a:stretch>
        </p:blipFill>
        <p:spPr>
          <a:xfrm>
            <a:off x="0" y="0"/>
            <a:ext cx="13004800" cy="9756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xfrm>
            <a:off x="1078449" y="3444466"/>
            <a:ext cx="10884773" cy="2864668"/>
          </a:xfrm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800">
                <a:solidFill>
                  <a:srgbClr val="292929">
                    <a:alpha val="93000"/>
                  </a:srgbClr>
                </a:solidFill>
              </a:rPr>
              <a:t>你信未來  還是信現在</a:t>
            </a:r>
            <a:endParaRPr i="1" sz="6800">
              <a:solidFill>
                <a:srgbClr val="292929">
                  <a:alpha val="93000"/>
                </a:srgbClr>
              </a:solidFill>
            </a:endParaRPr>
          </a:p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800">
                <a:solidFill>
                  <a:srgbClr val="292929">
                    <a:alpha val="93000"/>
                  </a:srgbClr>
                </a:solidFill>
              </a:rPr>
              <a:t>可是沒有現在 怎麼會有未來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2D502B38-057C-41AB-A20C-F90040F652BB-L0-001.jpeg"/>
          <p:cNvPicPr/>
          <p:nvPr/>
        </p:nvPicPr>
        <p:blipFill>
          <a:blip r:embed="rId2">
            <a:extLst/>
          </a:blip>
          <a:srcRect l="24763" t="0" r="24763" b="0"/>
          <a:stretch>
            <a:fillRect/>
          </a:stretch>
        </p:blipFill>
        <p:spPr>
          <a:xfrm rot="21360000">
            <a:off x="7449145" y="2547298"/>
            <a:ext cx="4737179" cy="6311901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</p:pic>
      <p:sp>
        <p:nvSpPr>
          <p:cNvPr id="115" name="Shape 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528D4D"/>
                </a:solidFill>
              </a:rPr>
              <a:t>何謂  臨終靈性關懷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xfrm>
            <a:off x="1117718" y="2971800"/>
            <a:ext cx="5851748" cy="5842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288"/>
                </a:solidFill>
              </a:rPr>
              <a:t>如果是拿著聖經？</a:t>
            </a:r>
            <a:endParaRPr sz="2800">
              <a:solidFill>
                <a:srgbClr val="006288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288"/>
                </a:solidFill>
              </a:rPr>
              <a:t>如果是口說經文？</a:t>
            </a:r>
            <a:endParaRPr sz="2800">
              <a:solidFill>
                <a:srgbClr val="006288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288"/>
                </a:solidFill>
              </a:rPr>
              <a:t>如果是按著程序唱詩禱告祝福？</a:t>
            </a:r>
            <a:endParaRPr sz="2800">
              <a:solidFill>
                <a:srgbClr val="006288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288"/>
                </a:solidFill>
              </a:rPr>
              <a:t>如果是來講一篇所羅門王的道理？</a:t>
            </a:r>
            <a:endParaRPr sz="2800">
              <a:solidFill>
                <a:srgbClr val="006288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288"/>
                </a:solidFill>
              </a:rPr>
              <a:t>如果是快快快至少有去看他？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481BBE9A-8968-4DDD-99B2-B6740C66486D-L0-001.jpeg"/>
          <p:cNvPicPr/>
          <p:nvPr/>
        </p:nvPicPr>
        <p:blipFill>
          <a:blip r:embed="rId2">
            <a:extLst/>
          </a:blip>
          <a:srcRect l="0" t="13806" r="0" b="13806"/>
          <a:stretch>
            <a:fillRect/>
          </a:stretch>
        </p:blipFill>
        <p:spPr>
          <a:xfrm>
            <a:off x="1272293" y="946150"/>
            <a:ext cx="10464801" cy="5067300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</p:pic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6800">
                <a:solidFill>
                  <a:srgbClr val="292929">
                    <a:alpha val="93000"/>
                  </a:srgbClr>
                </a:solidFill>
              </a:rPr>
              <a:t>看看他人，想想自己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xfrm>
            <a:off x="919725" y="7867650"/>
            <a:ext cx="11190751" cy="1206500"/>
          </a:xfrm>
          <a:prstGeom prst="rect">
            <a:avLst/>
          </a:prstGeom>
        </p:spPr>
        <p:txBody>
          <a:bodyPr/>
          <a:lstStyle>
            <a:lvl1pPr defTabSz="531622">
              <a:defRPr sz="3458"/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458">
                <a:solidFill>
                  <a:srgbClr val="C2463A"/>
                </a:solidFill>
              </a:rPr>
              <a:t>你的關懷才能在與微弱生命接觸的剎那，觸動人性的深層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dv1595073_1080x1400.jpeg"/>
          <p:cNvPicPr/>
          <p:nvPr/>
        </p:nvPicPr>
        <p:blipFill>
          <a:blip r:embed="rId2">
            <a:extLst/>
          </a:blip>
          <a:srcRect l="1250" t="0" r="1460" b="43"/>
          <a:stretch>
            <a:fillRect/>
          </a:stretch>
        </p:blipFill>
        <p:spPr>
          <a:xfrm rot="21360000">
            <a:off x="7449241" y="2550048"/>
            <a:ext cx="4737179" cy="6309147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</p:pic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528D4D"/>
                </a:solidFill>
              </a:rPr>
              <a:t>臨終/死亡 對你比較像是...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1270000" y="2621553"/>
            <a:ext cx="4953000" cy="6527265"/>
          </a:xfrm>
          <a:prstGeom prst="rect">
            <a:avLst/>
          </a:prstGeom>
        </p:spPr>
        <p:txBody>
          <a:bodyPr/>
          <a:lstStyle/>
          <a:p>
            <a:pPr lvl="0" marL="353568" indent="-353568" defTabSz="560831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006288"/>
                </a:solidFill>
              </a:rPr>
              <a:t>一件事  一件沒做過的事</a:t>
            </a:r>
            <a:endParaRPr sz="2688">
              <a:solidFill>
                <a:srgbClr val="006288"/>
              </a:solidFill>
            </a:endParaRPr>
          </a:p>
          <a:p>
            <a:pPr lvl="0" marL="353568" indent="-353568" defTabSz="560831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006288"/>
                </a:solidFill>
              </a:rPr>
              <a:t>一場意外  一場無法掌控的</a:t>
            </a:r>
            <a:endParaRPr sz="2688">
              <a:solidFill>
                <a:srgbClr val="006288"/>
              </a:solidFill>
            </a:endParaRPr>
          </a:p>
          <a:p>
            <a:pPr lvl="0" marL="353568" indent="-353568" defTabSz="560831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006288"/>
                </a:solidFill>
              </a:rPr>
              <a:t>一個結束  一個結果</a:t>
            </a:r>
            <a:endParaRPr sz="2688">
              <a:solidFill>
                <a:srgbClr val="006288"/>
              </a:solidFill>
            </a:endParaRPr>
          </a:p>
          <a:p>
            <a:pPr lvl="0" marL="353568" indent="-353568" defTabSz="560831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006288"/>
                </a:solidFill>
              </a:rPr>
              <a:t>一個過程  一條必經之路</a:t>
            </a:r>
            <a:endParaRPr sz="2688">
              <a:solidFill>
                <a:srgbClr val="006288"/>
              </a:solidFill>
            </a:endParaRPr>
          </a:p>
          <a:p>
            <a:pPr lvl="0" marL="353568" indent="-353568" defTabSz="560831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006288"/>
                </a:solidFill>
              </a:rPr>
              <a:t>一個轉變  一個生命的昇華</a:t>
            </a:r>
            <a:endParaRPr sz="2688">
              <a:solidFill>
                <a:srgbClr val="006288"/>
              </a:solidFill>
            </a:endParaRPr>
          </a:p>
          <a:p>
            <a:pPr lvl="0" marL="353568" indent="-353568" defTabSz="560831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006288"/>
                </a:solidFill>
              </a:rPr>
              <a:t>一個我不知卻徬徨的想像</a:t>
            </a:r>
            <a:endParaRPr sz="2688">
              <a:solidFill>
                <a:srgbClr val="006288"/>
              </a:solidFill>
            </a:endParaRPr>
          </a:p>
          <a:p>
            <a:pPr lvl="0" marL="353568" indent="-353568" defTabSz="560831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006288"/>
                </a:solidFill>
              </a:rPr>
              <a:t>一個難以啟齒的恐懼</a:t>
            </a:r>
            <a:endParaRPr sz="2688">
              <a:solidFill>
                <a:srgbClr val="006288"/>
              </a:solidFill>
            </a:endParaRPr>
          </a:p>
          <a:p>
            <a:pPr lvl="0" marL="353568" indent="-353568" defTabSz="560831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688">
                <a:solidFill>
                  <a:srgbClr val="006288"/>
                </a:solidFill>
              </a:rPr>
              <a:t>一個老師  一堂難學的課程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05E379B6-0665-4DAF-9D8F-B93E0DA1321A-L0-001.jpeg"/>
          <p:cNvPicPr/>
          <p:nvPr/>
        </p:nvPicPr>
        <p:blipFill>
          <a:blip r:embed="rId2">
            <a:extLst/>
          </a:blip>
          <a:srcRect l="0" t="25788" r="0" b="25788"/>
          <a:stretch>
            <a:fillRect/>
          </a:stretch>
        </p:blipFill>
        <p:spPr>
          <a:xfrm>
            <a:off x="1272293" y="946150"/>
            <a:ext cx="10464801" cy="5067300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</p:pic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7256">
              <a:defRPr sz="4624"/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4624">
                <a:solidFill>
                  <a:srgbClr val="292929">
                    <a:alpha val="93000"/>
                  </a:srgbClr>
                </a:solidFill>
              </a:rPr>
              <a:t>靈性發展  一直是人性裡最後最高的層次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800">
                <a:solidFill>
                  <a:srgbClr val="C2463A"/>
                </a:solidFill>
              </a:rPr>
              <a:t>除非你經歷過  揣摩過  追求過  調整過  突破過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E34F175B-65A2-4F10-AB8C-2ACC8A2261AB-L0-001.jpeg"/>
          <p:cNvPicPr/>
          <p:nvPr/>
        </p:nvPicPr>
        <p:blipFill>
          <a:blip r:embed="rId2">
            <a:extLst/>
          </a:blip>
          <a:srcRect l="80" t="0" r="80" b="0"/>
          <a:stretch>
            <a:fillRect/>
          </a:stretch>
        </p:blipFill>
        <p:spPr>
          <a:xfrm>
            <a:off x="0" y="0"/>
            <a:ext cx="13004800" cy="9756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DF04EC85-C5FD-4619-98B6-1F56EC60C7BD-L0-001.jpeg"/>
          <p:cNvPicPr/>
          <p:nvPr/>
        </p:nvPicPr>
        <p:blipFill>
          <a:blip r:embed="rId2">
            <a:extLst/>
          </a:blip>
          <a:srcRect l="24979" t="0" r="24979" b="0"/>
          <a:stretch>
            <a:fillRect/>
          </a:stretch>
        </p:blipFill>
        <p:spPr>
          <a:xfrm rot="21360000">
            <a:off x="7449145" y="2547298"/>
            <a:ext cx="4737179" cy="6311901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</p:pic>
      <p:sp>
        <p:nvSpPr>
          <p:cNvPr id="129" name="Shape 129"/>
          <p:cNvSpPr/>
          <p:nvPr>
            <p:ph type="title"/>
          </p:nvPr>
        </p:nvSpPr>
        <p:spPr>
          <a:xfrm>
            <a:off x="763092" y="260350"/>
            <a:ext cx="11478615" cy="2349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528D4D"/>
                </a:solidFill>
              </a:rPr>
              <a:t>最後兩至四週 迷霧挑戰  的希望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288"/>
                </a:solidFill>
              </a:rPr>
              <a:t>你個人的專業 強項 特質</a:t>
            </a:r>
            <a:endParaRPr sz="2800">
              <a:solidFill>
                <a:srgbClr val="006288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288"/>
                </a:solidFill>
              </a:rPr>
              <a:t>眼前強而有力的證據</a:t>
            </a:r>
            <a:endParaRPr sz="2800">
              <a:solidFill>
                <a:srgbClr val="006288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288"/>
                </a:solidFill>
              </a:rPr>
              <a:t>當事人的 價值與期待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BB213729-BF81-4E31-9621-27DC0BD282D1-L0-001.jpeg"/>
          <p:cNvPicPr/>
          <p:nvPr/>
        </p:nvPicPr>
        <p:blipFill>
          <a:blip r:embed="rId2">
            <a:extLst/>
          </a:blip>
          <a:srcRect l="0" t="13439" r="0" b="13439"/>
          <a:stretch>
            <a:fillRect/>
          </a:stretch>
        </p:blipFill>
        <p:spPr>
          <a:xfrm>
            <a:off x="1272293" y="946150"/>
            <a:ext cx="10464801" cy="5067300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</p:pic>
      <p:sp>
        <p:nvSpPr>
          <p:cNvPr id="133" name="Shape 133"/>
          <p:cNvSpPr/>
          <p:nvPr>
            <p:ph type="title"/>
          </p:nvPr>
        </p:nvSpPr>
        <p:spPr>
          <a:xfrm>
            <a:off x="789080" y="6070718"/>
            <a:ext cx="11515540" cy="1485901"/>
          </a:xfrm>
          <a:prstGeom prst="rect">
            <a:avLst/>
          </a:prstGeom>
        </p:spPr>
        <p:txBody>
          <a:bodyPr/>
          <a:lstStyle>
            <a:lvl1pPr defTabSz="449833">
              <a:defRPr sz="5236"/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5236">
                <a:solidFill>
                  <a:srgbClr val="292929">
                    <a:alpha val="93000"/>
                  </a:srgbClr>
                </a:solidFill>
              </a:rPr>
              <a:t>你今天如何收拾行李，帶什麼去下一站？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1244600" y="7835781"/>
            <a:ext cx="10464801" cy="1206501"/>
          </a:xfrm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800">
                <a:solidFill>
                  <a:srgbClr val="C2463A"/>
                </a:solidFill>
              </a:rPr>
              <a:t>如果明天要出發，你也知道進入那國家的要求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6BE5DA7A-A041-4E95-9919-1FBA73D5E117-L0-001.jpeg"/>
          <p:cNvPicPr/>
          <p:nvPr/>
        </p:nvPicPr>
        <p:blipFill>
          <a:blip r:embed="rId2">
            <a:extLst/>
          </a:blip>
          <a:srcRect l="25028" t="0" r="25028" b="0"/>
          <a:stretch>
            <a:fillRect/>
          </a:stretch>
        </p:blipFill>
        <p:spPr>
          <a:xfrm rot="21360000">
            <a:off x="7449145" y="2547298"/>
            <a:ext cx="4737179" cy="6311901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</p:pic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528D4D"/>
                </a:solidFill>
              </a:rPr>
              <a:t>所以你平常的鍛鍊就要往</a:t>
            </a:r>
            <a:endParaRPr sz="6200">
              <a:solidFill>
                <a:srgbClr val="528D4D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528D4D"/>
                </a:solidFill>
              </a:rPr>
              <a:t>行李的內容預備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xfrm>
            <a:off x="1270000" y="2971800"/>
            <a:ext cx="5364642" cy="5842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288"/>
                </a:solidFill>
              </a:rPr>
              <a:t>24小時你說話的內容</a:t>
            </a:r>
            <a:endParaRPr sz="2800">
              <a:solidFill>
                <a:srgbClr val="006288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288"/>
                </a:solidFill>
              </a:rPr>
              <a:t>24小時你思想的事情</a:t>
            </a:r>
            <a:endParaRPr sz="2800">
              <a:solidFill>
                <a:srgbClr val="006288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288"/>
                </a:solidFill>
              </a:rPr>
              <a:t>24小時你煩惱的事情</a:t>
            </a:r>
            <a:endParaRPr sz="2800">
              <a:solidFill>
                <a:srgbClr val="006288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288"/>
                </a:solidFill>
              </a:rPr>
              <a:t>24小時你眼睛看什麼</a:t>
            </a:r>
            <a:endParaRPr sz="2800">
              <a:solidFill>
                <a:srgbClr val="006288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288"/>
                </a:solidFill>
              </a:rPr>
              <a:t>24小時你為工作，還是為生命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8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8.png"/></Relationships>

</file>

<file path=ppt/theme/theme1.xml><?xml version="1.0" encoding="utf-8"?>
<a:theme xmlns:a="http://schemas.openxmlformats.org/drawingml/2006/main" xmlns:r="http://schemas.openxmlformats.org/officeDocument/2006/relationships" name="Craft">
  <a:themeElements>
    <a:clrScheme name="Craft">
      <a:dk1>
        <a:srgbClr val="888888"/>
      </a:dk1>
      <a:lt1>
        <a:srgbClr val="006288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raft">
  <a:themeElements>
    <a:clrScheme name="Craft">
      <a:dk1>
        <a:srgbClr val="000000"/>
      </a:dk1>
      <a:lt1>
        <a:srgbClr val="FFFFFF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