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Cochin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Cochin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Cochin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Cochin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Cochin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Cochin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Cochin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Cochin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Cochin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7C7C7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solidFill>
                <a:srgbClr val="DCDEE0"/>
              </a:solidFill>
              <a:prstDash val="solid"/>
              <a:miter lim="400000"/>
            </a:ln>
          </a:top>
          <a:bottom>
            <a:ln w="12700" cap="flat">
              <a:solidFill>
                <a:srgbClr val="DCDEE0"/>
              </a:solidFill>
              <a:prstDash val="solid"/>
              <a:miter lim="400000"/>
            </a:ln>
          </a:bottom>
          <a:insideH>
            <a:ln w="12700" cap="flat">
              <a:solidFill>
                <a:srgbClr val="DCDEE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DCDEE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2A1A6"/>
              </a:solidFill>
              <a:prstDash val="solid"/>
              <a:miter lim="400000"/>
            </a:ln>
          </a:top>
          <a:bottom>
            <a:ln w="12700" cap="flat">
              <a:solidFill>
                <a:srgbClr val="A2A1A6"/>
              </a:solidFill>
              <a:prstDash val="solid"/>
              <a:miter lim="400000"/>
            </a:ln>
          </a:bottom>
          <a:insideH>
            <a:ln w="12700" cap="flat">
              <a:solidFill>
                <a:srgbClr val="A2A1A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7C7C7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18181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6AAA9">
              <a:alpha val="11000"/>
            </a:srgbClr>
          </a:solidFill>
        </a:fill>
      </a:tcStyle>
    </a:band2H>
    <a:firstCo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rnd">
              <a:solidFill>
                <a:srgbClr val="A6AAA9"/>
              </a:solidFill>
              <a:custDash>
                <a:ds d="100000" sp="200000"/>
              </a:custDash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satOff val="-2410"/>
              <a:lumOff val="-16942"/>
              <a:alpha val="60000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rnd">
              <a:solidFill>
                <a:srgbClr val="A6AAA9"/>
              </a:solidFill>
              <a:custDash>
                <a:ds d="100000" sp="200000"/>
              </a:custDash>
              <a:miter lim="400000"/>
            </a:ln>
          </a:bottom>
          <a:insideH>
            <a:ln w="12700" cap="flat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satOff val="-2410"/>
              <a:lumOff val="-16942"/>
              <a:alpha val="50000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solidFill>
                <a:schemeClr val="accent2">
                  <a:satOff val="1875"/>
                  <a:lumOff val="16453"/>
                  <a:alpha val="50000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1875"/>
                  <a:lumOff val="16453"/>
                  <a:alpha val="50000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1875"/>
                  <a:lumOff val="16453"/>
                  <a:alpha val="50000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1875"/>
                  <a:lumOff val="16453"/>
                  <a:alpha val="50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1875"/>
                  <a:lumOff val="16453"/>
                  <a:alpha val="50000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1875"/>
                  <a:lumOff val="16453"/>
                  <a:alpha val="50000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6AAA9">
              <a:alpha val="25000"/>
            </a:srgbClr>
          </a:solidFill>
        </a:fill>
      </a:tcStyle>
    </a:band2H>
    <a:firstCo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chemeClr val="accent2">
                  <a:satOff val="1875"/>
                  <a:lumOff val="16453"/>
                  <a:alpha val="50000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2">
              <a:satOff val="1875"/>
              <a:lumOff val="16453"/>
              <a:alpha val="30000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2">
                  <a:satOff val="1875"/>
                  <a:lumOff val="16453"/>
                  <a:alpha val="50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alpha val="85000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2">
                  <a:satOff val="1875"/>
                  <a:lumOff val="16453"/>
                  <a:alpha val="50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alpha val="64999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6AAA9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3585F">
              <a:alpha val="57000"/>
            </a:srgbClr>
          </a:solidFill>
        </a:fill>
      </a:tcStyle>
    </a:firstCol>
    <a:lastRow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2708684C-4D16-4618-839F-0558EEFCDFE6}" styleName="">
    <a:tblBg/>
    <a:wholeTbl>
      <a:tcTxStyle b="off" i="off">
        <a:fontRef idx="minor">
          <a:srgbClr val="53585F"/>
        </a:fontRef>
        <a:srgbClr val="53585F"/>
      </a:tcTxStyle>
      <a:tcStyle>
        <a:tcBdr>
          <a:left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EE0"/>
          </a:solidFill>
        </a:fill>
      </a:tcStyle>
    </a:band2H>
    <a:firstCol>
      <a:tcTxStyle b="off" i="off">
        <a:fontRef idx="minor">
          <a:srgbClr val="818181"/>
        </a:fontRef>
        <a:srgbClr val="81818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chemeClr val="accent1">
                  <a:satOff val="8779"/>
                  <a:lumOff val="16332"/>
                </a:schemeClr>
              </a:solidFill>
              <a:prstDash val="solid"/>
              <a:miter lim="400000"/>
            </a:ln>
          </a:right>
          <a:top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insideH>
          <a:insideV>
            <a:ln w="25400" cap="flat">
              <a:solidFill>
                <a:schemeClr val="accent1">
                  <a:satOff val="8779"/>
                  <a:lumOff val="16332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818181"/>
        </a:fontRef>
        <a:srgbClr val="818181"/>
      </a:tcTxStyle>
      <a:tcStyle>
        <a:tcBdr>
          <a:left>
            <a:ln w="25400" cap="flat">
              <a:solidFill>
                <a:schemeClr val="accent1">
                  <a:satOff val="8779"/>
                  <a:lumOff val="16332"/>
                </a:schemeClr>
              </a:solidFill>
              <a:prstDash val="solid"/>
              <a:miter lim="400000"/>
            </a:ln>
          </a:left>
          <a:right>
            <a:ln w="25400" cap="flat">
              <a:solidFill>
                <a:schemeClr val="accent1">
                  <a:satOff val="8779"/>
                  <a:lumOff val="16332"/>
                </a:schemeClr>
              </a:solidFill>
              <a:prstDash val="solid"/>
              <a:miter lim="400000"/>
            </a:ln>
          </a:right>
          <a:top>
            <a:ln w="25400" cap="flat">
              <a:solidFill>
                <a:schemeClr val="accent1">
                  <a:satOff val="8779"/>
                  <a:lumOff val="16332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1">
                  <a:satOff val="8779"/>
                  <a:lumOff val="16332"/>
                </a:schemeClr>
              </a:solidFill>
              <a:prstDash val="solid"/>
              <a:miter lim="400000"/>
            </a:ln>
          </a:insideH>
          <a:insideV>
            <a:ln w="25400" cap="flat">
              <a:solidFill>
                <a:schemeClr val="accent1">
                  <a:satOff val="8779"/>
                  <a:lumOff val="16332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chemeClr val="accent1"/>
        </a:fontRef>
        <a:schemeClr val="accent1"/>
      </a:tcTxStyle>
      <a:tcStyle>
        <a:tcBdr>
          <a:left>
            <a:ln w="25400" cap="flat">
              <a:solidFill>
                <a:schemeClr val="accent1">
                  <a:satOff val="8779"/>
                  <a:lumOff val="16332"/>
                </a:schemeClr>
              </a:solidFill>
              <a:prstDash val="solid"/>
              <a:miter lim="400000"/>
            </a:ln>
          </a:left>
          <a:right>
            <a:ln w="25400" cap="flat">
              <a:solidFill>
                <a:schemeClr val="accent1">
                  <a:satOff val="8779"/>
                  <a:lumOff val="16332"/>
                </a:scheme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1">
                  <a:satOff val="8779"/>
                  <a:lumOff val="16332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1">
                  <a:satOff val="8779"/>
                  <a:lumOff val="16332"/>
                </a:schemeClr>
              </a:solidFill>
              <a:prstDash val="solid"/>
              <a:miter lim="400000"/>
            </a:ln>
          </a:insideH>
          <a:insideV>
            <a:ln w="25400" cap="flat">
              <a:solidFill>
                <a:schemeClr val="accent1">
                  <a:satOff val="8779"/>
                  <a:lumOff val="16332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358" y="-67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7" name="Shape 15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845761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ti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ti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787400" y="2057400"/>
            <a:ext cx="11430000" cy="3175000"/>
          </a:xfrm>
          <a:prstGeom prst="rect">
            <a:avLst/>
          </a:prstGeom>
        </p:spPr>
        <p:txBody>
          <a:bodyPr anchor="b"/>
          <a:lstStyle>
            <a:lvl1pPr>
              <a:defRPr sz="10000"/>
            </a:lvl1pPr>
          </a:lstStyle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787400" y="5334000"/>
            <a:ext cx="11430000" cy="1524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42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42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42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42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42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tabLst>
                <a:tab pos="914400" algn="l"/>
              </a:tabLst>
              <a:defRPr sz="3000" i="1"/>
            </a:lvl1pPr>
          </a:lstStyle>
          <a:p>
            <a:pPr defTabSz="914400"/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ClrTx/>
              <a:buSzTx/>
              <a:buNone/>
              <a:tabLst>
                <a:tab pos="914400" algn="l"/>
              </a:tabLst>
            </a:lvl1pPr>
          </a:lstStyle>
          <a:p>
            <a:pPr defTabSz="914400"/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647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200"/>
              </a:spcBef>
              <a:buClrTx/>
              <a:buSzTx/>
              <a:buNone/>
              <a:defRPr sz="3600">
                <a:solidFill>
                  <a:srgbClr val="222222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118" name="Shape 118"/>
          <p:cNvSpPr>
            <a:spLocks noGrp="1"/>
          </p:cNvSpPr>
          <p:nvPr>
            <p:ph type="body" sz="quarter" idx="14"/>
          </p:nvPr>
        </p:nvSpPr>
        <p:spPr>
          <a:xfrm>
            <a:off x="1270000" y="4241800"/>
            <a:ext cx="10464800" cy="7366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20000"/>
              </a:lnSpc>
              <a:spcBef>
                <a:spcPts val="4200"/>
              </a:spcBef>
              <a:buClrTx/>
              <a:buSzTx/>
              <a:buNone/>
              <a:defRPr sz="4200" b="1" spc="-126">
                <a:solidFill>
                  <a:srgbClr val="EEEEEE"/>
                </a:solidFill>
                <a:latin typeface="Superclarendon"/>
                <a:ea typeface="Superclarendon"/>
                <a:cs typeface="Superclarendon"/>
                <a:sym typeface="Superclarendon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xfrm>
            <a:off x="6292596" y="9017000"/>
            <a:ext cx="406909" cy="380899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rgbClr val="F1F1F1"/>
                </a:solidFill>
                <a:latin typeface="Superclarendon"/>
                <a:ea typeface="Superclarendon"/>
                <a:cs typeface="Superclarendon"/>
                <a:sym typeface="Superclarendo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title"/>
          </p:nvPr>
        </p:nvSpPr>
        <p:spPr>
          <a:xfrm>
            <a:off x="1270000" y="3505200"/>
            <a:ext cx="10464800" cy="2730500"/>
          </a:xfrm>
          <a:prstGeom prst="rect">
            <a:avLst/>
          </a:prstGeom>
        </p:spPr>
        <p:txBody>
          <a:bodyPr/>
          <a:lstStyle>
            <a:lvl1pPr>
              <a:defRPr sz="6400" b="1" spc="-128">
                <a:solidFill>
                  <a:srgbClr val="EEEEEE"/>
                </a:solidFill>
                <a:latin typeface="Superclarendon"/>
                <a:ea typeface="Superclarendon"/>
                <a:cs typeface="Superclarendon"/>
                <a:sym typeface="Superclarendon"/>
              </a:defRPr>
            </a:lvl1pPr>
          </a:lstStyle>
          <a:p>
            <a:pPr>
              <a:defRPr>
                <a:effectLst/>
              </a:defRPr>
            </a:pPr>
            <a:r>
              <a:t>Title Text</a:t>
            </a:r>
          </a:p>
        </p:txBody>
      </p:sp>
      <p:sp>
        <p:nvSpPr>
          <p:cNvPr id="127" name="Shape 127"/>
          <p:cNvSpPr>
            <a:spLocks noGrp="1"/>
          </p:cNvSpPr>
          <p:nvPr>
            <p:ph type="sldNum" sz="quarter" idx="2"/>
          </p:nvPr>
        </p:nvSpPr>
        <p:spPr>
          <a:xfrm>
            <a:off x="6292596" y="9017000"/>
            <a:ext cx="406909" cy="380899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rgbClr val="F1F1F1"/>
                </a:solidFill>
                <a:latin typeface="Superclarendon"/>
                <a:ea typeface="Superclarendon"/>
                <a:cs typeface="Superclarendon"/>
                <a:sym typeface="Superclarendo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圖片 133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0083" y="2732634"/>
            <a:ext cx="10908152" cy="71905"/>
          </a:xfrm>
          <a:prstGeom prst="rect">
            <a:avLst/>
          </a:prstGeom>
        </p:spPr>
      </p:pic>
      <p:sp>
        <p:nvSpPr>
          <p:cNvPr id="136" name="Shape 136"/>
          <p:cNvSpPr>
            <a:spLocks noGrp="1"/>
          </p:cNvSpPr>
          <p:nvPr>
            <p:ph type="title"/>
          </p:nvPr>
        </p:nvSpPr>
        <p:spPr>
          <a:xfrm>
            <a:off x="1270000" y="698500"/>
            <a:ext cx="10464800" cy="1905000"/>
          </a:xfrm>
          <a:prstGeom prst="rect">
            <a:avLst/>
          </a:prstGeom>
        </p:spPr>
        <p:txBody>
          <a:bodyPr/>
          <a:lstStyle>
            <a:lvl1pPr>
              <a:defRPr sz="4800" b="1" spc="-144">
                <a:solidFill>
                  <a:srgbClr val="EEEEEE"/>
                </a:solidFill>
                <a:latin typeface="Superclarendon"/>
                <a:ea typeface="Superclarendon"/>
                <a:cs typeface="Superclarendon"/>
                <a:sym typeface="Superclarendon"/>
              </a:defRPr>
            </a:lvl1pPr>
          </a:lstStyle>
          <a:p>
            <a:pPr>
              <a:defRPr>
                <a:effectLst/>
              </a:defRPr>
            </a:pPr>
            <a:r>
              <a:t>Title Text</a:t>
            </a:r>
          </a:p>
        </p:txBody>
      </p:sp>
      <p:sp>
        <p:nvSpPr>
          <p:cNvPr id="137" name="Shape 137"/>
          <p:cNvSpPr>
            <a:spLocks noGrp="1"/>
          </p:cNvSpPr>
          <p:nvPr>
            <p:ph type="body" idx="1"/>
          </p:nvPr>
        </p:nvSpPr>
        <p:spPr>
          <a:xfrm>
            <a:off x="1270000" y="3263900"/>
            <a:ext cx="10464800" cy="5715000"/>
          </a:xfrm>
          <a:prstGeom prst="rect">
            <a:avLst/>
          </a:prstGeom>
        </p:spPr>
        <p:txBody>
          <a:bodyPr/>
          <a:lstStyle>
            <a:lvl1pPr marL="622300" indent="-622300">
              <a:spcBef>
                <a:spcPts val="4200"/>
              </a:spcBef>
              <a:buSzPct val="65000"/>
              <a:buFont typeface="Zapf Dingbats"/>
              <a:buBlip>
                <a:blip r:embed="rId4"/>
              </a:buBlip>
              <a:defRPr sz="3400">
                <a:solidFill>
                  <a:srgbClr val="EEEEE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  <a:lvl2pPr marL="1244600" indent="-622300">
              <a:spcBef>
                <a:spcPts val="4200"/>
              </a:spcBef>
              <a:buSzPct val="65000"/>
              <a:buFont typeface="Zapf Dingbats"/>
              <a:buBlip>
                <a:blip r:embed="rId4"/>
              </a:buBlip>
              <a:defRPr sz="3400">
                <a:solidFill>
                  <a:srgbClr val="EEEEE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2pPr>
            <a:lvl3pPr marL="1866900" indent="-622300">
              <a:spcBef>
                <a:spcPts val="4200"/>
              </a:spcBef>
              <a:buSzPct val="65000"/>
              <a:buFont typeface="Zapf Dingbats"/>
              <a:buBlip>
                <a:blip r:embed="rId4"/>
              </a:buBlip>
              <a:defRPr sz="3400">
                <a:solidFill>
                  <a:srgbClr val="EEEEE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3pPr>
            <a:lvl4pPr marL="2489200" indent="-622300">
              <a:spcBef>
                <a:spcPts val="4200"/>
              </a:spcBef>
              <a:buSzPct val="65000"/>
              <a:buFont typeface="Zapf Dingbats"/>
              <a:buBlip>
                <a:blip r:embed="rId4"/>
              </a:buBlip>
              <a:defRPr sz="3400">
                <a:solidFill>
                  <a:srgbClr val="EEEEE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4pPr>
            <a:lvl5pPr marL="3111500" indent="-622300">
              <a:spcBef>
                <a:spcPts val="4200"/>
              </a:spcBef>
              <a:buSzPct val="65000"/>
              <a:buFont typeface="Zapf Dingbats"/>
              <a:buBlip>
                <a:blip r:embed="rId4"/>
              </a:buBlip>
              <a:defRPr sz="3400">
                <a:solidFill>
                  <a:srgbClr val="EEEEE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8" name="Shape 138"/>
          <p:cNvSpPr>
            <a:spLocks noGrp="1"/>
          </p:cNvSpPr>
          <p:nvPr>
            <p:ph type="sldNum" sz="quarter" idx="2"/>
          </p:nvPr>
        </p:nvSpPr>
        <p:spPr>
          <a:xfrm>
            <a:off x="6292596" y="9017000"/>
            <a:ext cx="406909" cy="380899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rgbClr val="F1F1F1"/>
                </a:solidFill>
                <a:latin typeface="Superclarendon"/>
                <a:ea typeface="Superclarendon"/>
                <a:cs typeface="Superclarendon"/>
                <a:sym typeface="Superclarendo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圖片 144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0083" y="2732634"/>
            <a:ext cx="10908152" cy="71905"/>
          </a:xfrm>
          <a:prstGeom prst="rect">
            <a:avLst/>
          </a:prstGeom>
        </p:spPr>
      </p:pic>
      <p:sp>
        <p:nvSpPr>
          <p:cNvPr id="147" name="Shape 147"/>
          <p:cNvSpPr>
            <a:spLocks noGrp="1"/>
          </p:cNvSpPr>
          <p:nvPr>
            <p:ph type="pic" sz="half" idx="13"/>
          </p:nvPr>
        </p:nvSpPr>
        <p:spPr>
          <a:xfrm>
            <a:off x="1181100" y="3380452"/>
            <a:ext cx="5461000" cy="53086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xfrm>
            <a:off x="1270000" y="698500"/>
            <a:ext cx="10464800" cy="1905000"/>
          </a:xfrm>
          <a:prstGeom prst="rect">
            <a:avLst/>
          </a:prstGeom>
        </p:spPr>
        <p:txBody>
          <a:bodyPr/>
          <a:lstStyle>
            <a:lvl1pPr>
              <a:defRPr sz="4800" b="1" spc="-144">
                <a:solidFill>
                  <a:srgbClr val="EEEEEE"/>
                </a:solidFill>
                <a:latin typeface="Superclarendon"/>
                <a:ea typeface="Superclarendon"/>
                <a:cs typeface="Superclarendon"/>
                <a:sym typeface="Superclarendon"/>
              </a:defRPr>
            </a:lvl1pPr>
          </a:lstStyle>
          <a:p>
            <a:pPr>
              <a:defRPr>
                <a:effectLst/>
              </a:defRPr>
            </a:pPr>
            <a:r>
              <a:t>Title Text</a:t>
            </a:r>
          </a:p>
        </p:txBody>
      </p:sp>
      <p:sp>
        <p:nvSpPr>
          <p:cNvPr id="149" name="Shape 149"/>
          <p:cNvSpPr>
            <a:spLocks noGrp="1"/>
          </p:cNvSpPr>
          <p:nvPr>
            <p:ph type="body" sz="half" idx="1"/>
          </p:nvPr>
        </p:nvSpPr>
        <p:spPr>
          <a:xfrm>
            <a:off x="7200900" y="3340100"/>
            <a:ext cx="4826000" cy="5384800"/>
          </a:xfrm>
          <a:prstGeom prst="rect">
            <a:avLst/>
          </a:prstGeom>
        </p:spPr>
        <p:txBody>
          <a:bodyPr/>
          <a:lstStyle>
            <a:lvl1pPr marL="457200" indent="-457200">
              <a:spcBef>
                <a:spcPts val="3000"/>
              </a:spcBef>
              <a:buSzPct val="65000"/>
              <a:buFont typeface="Zapf Dingbats"/>
              <a:buBlip>
                <a:blip r:embed="rId4"/>
              </a:buBlip>
              <a:defRPr sz="2600">
                <a:solidFill>
                  <a:srgbClr val="EEEEE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  <a:lvl2pPr marL="914400" indent="-457200">
              <a:spcBef>
                <a:spcPts val="3000"/>
              </a:spcBef>
              <a:buSzPct val="65000"/>
              <a:buFont typeface="Zapf Dingbats"/>
              <a:buBlip>
                <a:blip r:embed="rId4"/>
              </a:buBlip>
              <a:defRPr sz="2600">
                <a:solidFill>
                  <a:srgbClr val="EEEEE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2pPr>
            <a:lvl3pPr marL="1371600" indent="-457200">
              <a:spcBef>
                <a:spcPts val="3000"/>
              </a:spcBef>
              <a:buSzPct val="65000"/>
              <a:buFont typeface="Zapf Dingbats"/>
              <a:buBlip>
                <a:blip r:embed="rId4"/>
              </a:buBlip>
              <a:defRPr sz="2600">
                <a:solidFill>
                  <a:srgbClr val="EEEEE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3pPr>
            <a:lvl4pPr marL="1828800" indent="-457200">
              <a:spcBef>
                <a:spcPts val="3000"/>
              </a:spcBef>
              <a:buSzPct val="65000"/>
              <a:buFont typeface="Zapf Dingbats"/>
              <a:buBlip>
                <a:blip r:embed="rId4"/>
              </a:buBlip>
              <a:defRPr sz="2600">
                <a:solidFill>
                  <a:srgbClr val="EEEEE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4pPr>
            <a:lvl5pPr marL="2286000" indent="-457200">
              <a:spcBef>
                <a:spcPts val="3000"/>
              </a:spcBef>
              <a:buSzPct val="65000"/>
              <a:buFont typeface="Zapf Dingbats"/>
              <a:buBlip>
                <a:blip r:embed="rId4"/>
              </a:buBlip>
              <a:defRPr sz="2600">
                <a:solidFill>
                  <a:srgbClr val="EEEEE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0" name="Shape 150"/>
          <p:cNvSpPr>
            <a:spLocks noGrp="1"/>
          </p:cNvSpPr>
          <p:nvPr>
            <p:ph type="sldNum" sz="quarter" idx="2"/>
          </p:nvPr>
        </p:nvSpPr>
        <p:spPr>
          <a:xfrm>
            <a:off x="6292596" y="9017000"/>
            <a:ext cx="406909" cy="380899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rgbClr val="F1F1F1"/>
                </a:solidFill>
                <a:latin typeface="Superclarendon"/>
                <a:ea typeface="Superclarendon"/>
                <a:cs typeface="Superclarendon"/>
                <a:sym typeface="Superclarendo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half" idx="13"/>
          </p:nvPr>
        </p:nvSpPr>
        <p:spPr>
          <a:xfrm>
            <a:off x="2593163" y="762000"/>
            <a:ext cx="7823201" cy="5537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787400" y="6413500"/>
            <a:ext cx="11430000" cy="1778000"/>
          </a:xfrm>
          <a:prstGeom prst="rect">
            <a:avLst/>
          </a:prstGeom>
        </p:spPr>
        <p:txBody>
          <a:bodyPr/>
          <a:lstStyle>
            <a:lvl1pPr>
              <a:defRPr sz="10000"/>
            </a:lvl1pPr>
          </a:lstStyle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787400" y="8178800"/>
            <a:ext cx="11430000" cy="825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42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42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42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42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42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787400" y="3289300"/>
            <a:ext cx="11430000" cy="3175000"/>
          </a:xfrm>
          <a:prstGeom prst="rect">
            <a:avLst/>
          </a:prstGeom>
        </p:spPr>
        <p:txBody>
          <a:bodyPr/>
          <a:lstStyle>
            <a:lvl1pPr>
              <a:defRPr sz="10000"/>
            </a:lvl1pPr>
          </a:lstStyle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quarter" idx="13"/>
          </p:nvPr>
        </p:nvSpPr>
        <p:spPr>
          <a:xfrm>
            <a:off x="7239000" y="2082800"/>
            <a:ext cx="4191000" cy="5588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546100" y="1473200"/>
            <a:ext cx="5969000" cy="3708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546100" y="5295900"/>
            <a:ext cx="5969000" cy="3238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42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42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42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42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42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787400" y="2794000"/>
            <a:ext cx="11430000" cy="57150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quarter" idx="13"/>
          </p:nvPr>
        </p:nvSpPr>
        <p:spPr>
          <a:xfrm>
            <a:off x="7239000" y="2870200"/>
            <a:ext cx="4191000" cy="5588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787400" y="2794000"/>
            <a:ext cx="5715000" cy="5715000"/>
          </a:xfrm>
          <a:prstGeom prst="rect">
            <a:avLst/>
          </a:prstGeom>
        </p:spPr>
        <p:txBody>
          <a:bodyPr/>
          <a:lstStyle>
            <a:lvl1pPr marL="368300" indent="-368300">
              <a:spcBef>
                <a:spcPts val="3300"/>
              </a:spcBef>
              <a:buClrTx/>
              <a:defRPr sz="3300"/>
            </a:lvl1pPr>
            <a:lvl2pPr marL="736600" indent="-368300">
              <a:spcBef>
                <a:spcPts val="3300"/>
              </a:spcBef>
              <a:buClrTx/>
              <a:defRPr sz="3300"/>
            </a:lvl2pPr>
            <a:lvl3pPr marL="1104900" indent="-368300">
              <a:spcBef>
                <a:spcPts val="3300"/>
              </a:spcBef>
              <a:buClrTx/>
              <a:defRPr sz="3300"/>
            </a:lvl3pPr>
            <a:lvl4pPr marL="1473200" indent="-368300">
              <a:spcBef>
                <a:spcPts val="3300"/>
              </a:spcBef>
              <a:buClrTx/>
              <a:defRPr sz="3300"/>
            </a:lvl4pPr>
            <a:lvl5pPr marL="1841500" indent="-368300">
              <a:spcBef>
                <a:spcPts val="3300"/>
              </a:spcBef>
              <a:buClrTx/>
              <a:defRPr sz="33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8267700" y="4292600"/>
            <a:ext cx="3378200" cy="46101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8270063" y="835385"/>
            <a:ext cx="3378201" cy="2540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1346200" y="838200"/>
            <a:ext cx="5943600" cy="8064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body" idx="1"/>
          </p:nvPr>
        </p:nvSpPr>
        <p:spPr>
          <a:xfrm>
            <a:off x="787400" y="1257300"/>
            <a:ext cx="11430000" cy="723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787400" y="520700"/>
            <a:ext cx="11430000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900" y="9258300"/>
            <a:ext cx="368301" cy="3937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515151"/>
          </a:solidFill>
          <a:effectLst>
            <a:outerShdw blurRad="38100" dist="50800" dir="3000000" rotWithShape="0">
              <a:srgbClr val="FFFFFF">
                <a:alpha val="60000"/>
              </a:srgbClr>
            </a:outerShdw>
          </a:effectLst>
          <a:uFillTx/>
          <a:latin typeface="+mn-lt"/>
          <a:ea typeface="+mn-ea"/>
          <a:cs typeface="+mn-cs"/>
          <a:sym typeface="Cochin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515151"/>
          </a:solidFill>
          <a:effectLst>
            <a:outerShdw blurRad="38100" dist="50800" dir="3000000" rotWithShape="0">
              <a:srgbClr val="FFFFFF">
                <a:alpha val="60000"/>
              </a:srgbClr>
            </a:outerShdw>
          </a:effectLst>
          <a:uFillTx/>
          <a:latin typeface="+mn-lt"/>
          <a:ea typeface="+mn-ea"/>
          <a:cs typeface="+mn-cs"/>
          <a:sym typeface="Cochin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515151"/>
          </a:solidFill>
          <a:effectLst>
            <a:outerShdw blurRad="38100" dist="50800" dir="3000000" rotWithShape="0">
              <a:srgbClr val="FFFFFF">
                <a:alpha val="60000"/>
              </a:srgbClr>
            </a:outerShdw>
          </a:effectLst>
          <a:uFillTx/>
          <a:latin typeface="+mn-lt"/>
          <a:ea typeface="+mn-ea"/>
          <a:cs typeface="+mn-cs"/>
          <a:sym typeface="Cochin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515151"/>
          </a:solidFill>
          <a:effectLst>
            <a:outerShdw blurRad="38100" dist="50800" dir="3000000" rotWithShape="0">
              <a:srgbClr val="FFFFFF">
                <a:alpha val="60000"/>
              </a:srgbClr>
            </a:outerShdw>
          </a:effectLst>
          <a:uFillTx/>
          <a:latin typeface="+mn-lt"/>
          <a:ea typeface="+mn-ea"/>
          <a:cs typeface="+mn-cs"/>
          <a:sym typeface="Cochin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515151"/>
          </a:solidFill>
          <a:effectLst>
            <a:outerShdw blurRad="38100" dist="50800" dir="3000000" rotWithShape="0">
              <a:srgbClr val="FFFFFF">
                <a:alpha val="60000"/>
              </a:srgbClr>
            </a:outerShdw>
          </a:effectLst>
          <a:uFillTx/>
          <a:latin typeface="+mn-lt"/>
          <a:ea typeface="+mn-ea"/>
          <a:cs typeface="+mn-cs"/>
          <a:sym typeface="Cochin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515151"/>
          </a:solidFill>
          <a:effectLst>
            <a:outerShdw blurRad="38100" dist="50800" dir="3000000" rotWithShape="0">
              <a:srgbClr val="FFFFFF">
                <a:alpha val="60000"/>
              </a:srgbClr>
            </a:outerShdw>
          </a:effectLst>
          <a:uFillTx/>
          <a:latin typeface="+mn-lt"/>
          <a:ea typeface="+mn-ea"/>
          <a:cs typeface="+mn-cs"/>
          <a:sym typeface="Cochin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515151"/>
          </a:solidFill>
          <a:effectLst>
            <a:outerShdw blurRad="38100" dist="50800" dir="3000000" rotWithShape="0">
              <a:srgbClr val="FFFFFF">
                <a:alpha val="60000"/>
              </a:srgbClr>
            </a:outerShdw>
          </a:effectLst>
          <a:uFillTx/>
          <a:latin typeface="+mn-lt"/>
          <a:ea typeface="+mn-ea"/>
          <a:cs typeface="+mn-cs"/>
          <a:sym typeface="Cochin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515151"/>
          </a:solidFill>
          <a:effectLst>
            <a:outerShdw blurRad="38100" dist="50800" dir="3000000" rotWithShape="0">
              <a:srgbClr val="FFFFFF">
                <a:alpha val="60000"/>
              </a:srgbClr>
            </a:outerShdw>
          </a:effectLst>
          <a:uFillTx/>
          <a:latin typeface="+mn-lt"/>
          <a:ea typeface="+mn-ea"/>
          <a:cs typeface="+mn-cs"/>
          <a:sym typeface="Cochin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515151"/>
          </a:solidFill>
          <a:effectLst>
            <a:outerShdw blurRad="38100" dist="50800" dir="3000000" rotWithShape="0">
              <a:srgbClr val="FFFFFF">
                <a:alpha val="60000"/>
              </a:srgbClr>
            </a:outerShdw>
          </a:effectLst>
          <a:uFillTx/>
          <a:latin typeface="+mn-lt"/>
          <a:ea typeface="+mn-ea"/>
          <a:cs typeface="+mn-cs"/>
          <a:sym typeface="Cochin"/>
        </a:defRPr>
      </a:lvl9pPr>
    </p:titleStyle>
    <p:bodyStyle>
      <a:lvl1pPr marL="431800" marR="0" indent="-4318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>
          <a:srgbClr val="515151"/>
        </a:buClr>
        <a:buSzPct val="75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515151"/>
          </a:solidFill>
          <a:uFillTx/>
          <a:latin typeface="+mn-lt"/>
          <a:ea typeface="+mn-ea"/>
          <a:cs typeface="+mn-cs"/>
          <a:sym typeface="Cochin"/>
        </a:defRPr>
      </a:lvl1pPr>
      <a:lvl2pPr marL="863600" marR="0" indent="-4318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>
          <a:srgbClr val="515151"/>
        </a:buClr>
        <a:buSzPct val="75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515151"/>
          </a:solidFill>
          <a:uFillTx/>
          <a:latin typeface="+mn-lt"/>
          <a:ea typeface="+mn-ea"/>
          <a:cs typeface="+mn-cs"/>
          <a:sym typeface="Cochin"/>
        </a:defRPr>
      </a:lvl2pPr>
      <a:lvl3pPr marL="1295400" marR="0" indent="-4318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>
          <a:srgbClr val="515151"/>
        </a:buClr>
        <a:buSzPct val="75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515151"/>
          </a:solidFill>
          <a:uFillTx/>
          <a:latin typeface="+mn-lt"/>
          <a:ea typeface="+mn-ea"/>
          <a:cs typeface="+mn-cs"/>
          <a:sym typeface="Cochin"/>
        </a:defRPr>
      </a:lvl3pPr>
      <a:lvl4pPr marL="1727200" marR="0" indent="-4318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>
          <a:srgbClr val="515151"/>
        </a:buClr>
        <a:buSzPct val="75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515151"/>
          </a:solidFill>
          <a:uFillTx/>
          <a:latin typeface="+mn-lt"/>
          <a:ea typeface="+mn-ea"/>
          <a:cs typeface="+mn-cs"/>
          <a:sym typeface="Cochin"/>
        </a:defRPr>
      </a:lvl4pPr>
      <a:lvl5pPr marL="2159000" marR="0" indent="-4318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>
          <a:srgbClr val="515151"/>
        </a:buClr>
        <a:buSzPct val="75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515151"/>
          </a:solidFill>
          <a:uFillTx/>
          <a:latin typeface="+mn-lt"/>
          <a:ea typeface="+mn-ea"/>
          <a:cs typeface="+mn-cs"/>
          <a:sym typeface="Cochin"/>
        </a:defRPr>
      </a:lvl5pPr>
      <a:lvl6pPr marL="2590800" marR="0" indent="-4318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>
          <a:srgbClr val="515151"/>
        </a:buClr>
        <a:buSzPct val="75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515151"/>
          </a:solidFill>
          <a:uFillTx/>
          <a:latin typeface="+mn-lt"/>
          <a:ea typeface="+mn-ea"/>
          <a:cs typeface="+mn-cs"/>
          <a:sym typeface="Cochin"/>
        </a:defRPr>
      </a:lvl6pPr>
      <a:lvl7pPr marL="3022600" marR="0" indent="-4318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>
          <a:srgbClr val="515151"/>
        </a:buClr>
        <a:buSzPct val="75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515151"/>
          </a:solidFill>
          <a:uFillTx/>
          <a:latin typeface="+mn-lt"/>
          <a:ea typeface="+mn-ea"/>
          <a:cs typeface="+mn-cs"/>
          <a:sym typeface="Cochin"/>
        </a:defRPr>
      </a:lvl7pPr>
      <a:lvl8pPr marL="3454400" marR="0" indent="-4318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>
          <a:srgbClr val="515151"/>
        </a:buClr>
        <a:buSzPct val="75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515151"/>
          </a:solidFill>
          <a:uFillTx/>
          <a:latin typeface="+mn-lt"/>
          <a:ea typeface="+mn-ea"/>
          <a:cs typeface="+mn-cs"/>
          <a:sym typeface="Cochin"/>
        </a:defRPr>
      </a:lvl8pPr>
      <a:lvl9pPr marL="3886200" marR="0" indent="-4318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>
          <a:srgbClr val="515151"/>
        </a:buClr>
        <a:buSzPct val="75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515151"/>
          </a:solidFill>
          <a:uFillTx/>
          <a:latin typeface="+mn-lt"/>
          <a:ea typeface="+mn-ea"/>
          <a:cs typeface="+mn-cs"/>
          <a:sym typeface="Cochin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圖片版面配置區 158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453463" y="622300"/>
            <a:ext cx="8102601" cy="5816600"/>
          </a:xfrm>
          <a:prstGeom prst="rect">
            <a:avLst/>
          </a:prstGeom>
        </p:spPr>
      </p:pic>
      <p:sp>
        <p:nvSpPr>
          <p:cNvPr id="160" name="Shape 16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9148">
              <a:defRPr sz="9400">
                <a:effectLst>
                  <a:outerShdw blurRad="35814" dist="47752" dir="3000000" rotWithShape="0">
                    <a:srgbClr val="FFFFFF">
                      <a:alpha val="60000"/>
                    </a:srgbClr>
                  </a:outerShdw>
                </a:effectLst>
              </a:defRPr>
            </a:lvl1pPr>
          </a:lstStyle>
          <a:p>
            <a:r>
              <a:t>致 。已婚</a:t>
            </a:r>
          </a:p>
        </p:txBody>
      </p:sp>
      <p:sp>
        <p:nvSpPr>
          <p:cNvPr id="161" name="Shape 16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566674">
              <a:defRPr sz="4074">
                <a:effectLst>
                  <a:outerShdw blurRad="36957" dist="49276" dir="3000000" rotWithShape="0">
                    <a:srgbClr val="FFFFFF">
                      <a:alpha val="60000"/>
                    </a:srgbClr>
                  </a:outerShdw>
                </a:effectLst>
              </a:defRPr>
            </a:lvl1pPr>
          </a:lstStyle>
          <a:p>
            <a:r>
              <a:t>我的堅持是場夢？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300" spc="-158"/>
            </a:lvl1pPr>
          </a:lstStyle>
          <a:p>
            <a:pPr>
              <a:defRPr>
                <a:effectLst/>
              </a:defRPr>
            </a:pPr>
            <a:r>
              <a:t>給弟兄。   挑戰天性（與天性相違）</a:t>
            </a:r>
          </a:p>
        </p:txBody>
      </p:sp>
      <p:sp>
        <p:nvSpPr>
          <p:cNvPr id="185" name="Shape 18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按情理同住（明白，知識，體會，細節）</a:t>
            </a:r>
          </a:p>
          <a:p>
            <a:pPr>
              <a:buBlip>
                <a:blip r:embed="rId2"/>
              </a:buBlip>
            </a:pPr>
            <a:r>
              <a:t>敬重，給予榮耀，是器皿</a:t>
            </a:r>
          </a:p>
          <a:p>
            <a:pPr>
              <a:buBlip>
                <a:blip r:embed="rId2"/>
              </a:buBlip>
            </a:pPr>
            <a:endParaRPr/>
          </a:p>
          <a:p>
            <a:pPr>
              <a:buBlip>
                <a:blip r:embed="rId2"/>
              </a:buBlip>
            </a:pPr>
            <a:r>
              <a:t>              ~共同承受生命的恩典～</a:t>
            </a:r>
          </a:p>
          <a:p>
            <a:pPr>
              <a:buBlip>
                <a:blip r:embed="rId2"/>
              </a:buBlip>
            </a:pPr>
            <a:r>
              <a:t>              ~禱告沒有阻礙～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圖片版面配置區 186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149350" y="3348702"/>
            <a:ext cx="5524500" cy="5372101"/>
          </a:xfrm>
          <a:prstGeom prst="rect">
            <a:avLst/>
          </a:prstGeom>
        </p:spPr>
      </p:pic>
      <p:sp>
        <p:nvSpPr>
          <p:cNvPr id="188" name="Shape 188"/>
          <p:cNvSpPr>
            <a:spLocks noGrp="1"/>
          </p:cNvSpPr>
          <p:nvPr>
            <p:ph type="title"/>
          </p:nvPr>
        </p:nvSpPr>
        <p:spPr>
          <a:xfrm>
            <a:off x="1148175" y="698500"/>
            <a:ext cx="10708450" cy="1905000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r>
              <a:t>承受福氣，看見好日子</a:t>
            </a:r>
          </a:p>
        </p:txBody>
      </p:sp>
      <p:sp>
        <p:nvSpPr>
          <p:cNvPr id="189" name="Shape 189"/>
          <p:cNvSpPr>
            <a:spLocks noGrp="1"/>
          </p:cNvSpPr>
          <p:nvPr>
            <p:ph type="body" sz="half" idx="1"/>
          </p:nvPr>
        </p:nvSpPr>
        <p:spPr>
          <a:xfrm>
            <a:off x="7200900" y="3342352"/>
            <a:ext cx="4826000" cy="5384801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</a:pPr>
            <a:r>
              <a:t>同心，彼此體恤</a:t>
            </a:r>
          </a:p>
          <a:p>
            <a:pPr>
              <a:buBlip>
                <a:blip r:embed="rId3"/>
              </a:buBlip>
            </a:pPr>
            <a:r>
              <a:t>柔軟的心 </a:t>
            </a:r>
          </a:p>
          <a:p>
            <a:pPr>
              <a:buBlip>
                <a:blip r:embed="rId3"/>
              </a:buBlip>
            </a:pPr>
            <a:r>
              <a:t>謙虛客氣</a:t>
            </a:r>
          </a:p>
          <a:p>
            <a:pPr>
              <a:buBlip>
                <a:blip r:embed="rId3"/>
              </a:buBlip>
            </a:pPr>
            <a:r>
              <a:t>控制舌頭</a:t>
            </a:r>
          </a:p>
          <a:p>
            <a:pPr>
              <a:buBlip>
                <a:blip r:embed="rId3"/>
              </a:buBlip>
            </a:pPr>
            <a:r>
              <a:t>行善</a:t>
            </a:r>
          </a:p>
          <a:p>
            <a:pPr>
              <a:buBlip>
                <a:blip r:embed="rId3"/>
              </a:buBlip>
            </a:pPr>
            <a:r>
              <a:t>和睦</a:t>
            </a: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r>
              <a:t>語言完全反映你的信仰</a:t>
            </a:r>
          </a:p>
        </p:txBody>
      </p:sp>
      <p:sp>
        <p:nvSpPr>
          <p:cNvPr id="192" name="Shape 192"/>
          <p:cNvSpPr>
            <a:spLocks noGrp="1"/>
          </p:cNvSpPr>
          <p:nvPr>
            <p:ph type="body" idx="1"/>
          </p:nvPr>
        </p:nvSpPr>
        <p:spPr>
          <a:xfrm>
            <a:off x="467731" y="3263900"/>
            <a:ext cx="12092856" cy="57150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對不起，我以前誤會...</a:t>
            </a:r>
          </a:p>
          <a:p>
            <a:pPr>
              <a:buBlip>
                <a:blip r:embed="rId2"/>
              </a:buBlip>
            </a:pPr>
            <a:r>
              <a:t>謝謝你幫助我....</a:t>
            </a:r>
          </a:p>
          <a:p>
            <a:pPr>
              <a:buBlip>
                <a:blip r:embed="rId2"/>
              </a:buBlip>
            </a:pPr>
            <a:r>
              <a:t>我真的欣賞你....</a:t>
            </a:r>
          </a:p>
          <a:p>
            <a:pPr>
              <a:buBlip>
                <a:blip r:embed="rId2"/>
              </a:buBlip>
            </a:pPr>
            <a:r>
              <a:t>當年結婚是因為你....</a:t>
            </a:r>
          </a:p>
          <a:p>
            <a:pPr>
              <a:buBlip>
                <a:blip r:embed="rId2"/>
              </a:buBlip>
            </a:pPr>
            <a:r>
              <a:t>請為我禱告因為...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圖片版面配置區 193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099300" y="2730500"/>
            <a:ext cx="4470400" cy="5867400"/>
          </a:xfrm>
          <a:prstGeom prst="rect">
            <a:avLst/>
          </a:prstGeom>
        </p:spPr>
      </p:pic>
      <p:sp>
        <p:nvSpPr>
          <p:cNvPr id="195" name="Shape 19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我們把愛低估了</a:t>
            </a:r>
          </a:p>
        </p:txBody>
      </p:sp>
      <p:sp>
        <p:nvSpPr>
          <p:cNvPr id="196" name="Shape 196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愛不是拿來過節，買禮物的</a:t>
            </a:r>
          </a:p>
          <a:p>
            <a:r>
              <a:t>愛是面對艱難，不公義的事</a:t>
            </a:r>
          </a:p>
          <a:p>
            <a:r>
              <a:t>愛是為了神，角色扮演</a:t>
            </a:r>
          </a:p>
          <a:p>
            <a:r>
              <a:t>愛是為了神，當橋樑</a:t>
            </a:r>
          </a:p>
          <a:p>
            <a:r>
              <a:t>愛是為了神，管理財務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/>
          </p:cNvSpPr>
          <p:nvPr>
            <p:ph type="title"/>
          </p:nvPr>
        </p:nvSpPr>
        <p:spPr>
          <a:xfrm>
            <a:off x="1270000" y="3511550"/>
            <a:ext cx="10464800" cy="2730500"/>
          </a:xfrm>
          <a:prstGeom prst="rect">
            <a:avLst/>
          </a:prstGeom>
        </p:spPr>
        <p:txBody>
          <a:bodyPr/>
          <a:lstStyle/>
          <a:p>
            <a:pPr defTabSz="321310">
              <a:defRPr sz="3520" spc="-70">
                <a:effectLst/>
              </a:defRPr>
            </a:pPr>
            <a:r>
              <a:t>Marriage is only for you to enjoy OR for you to satisfy God's will?</a:t>
            </a:r>
          </a:p>
          <a:p>
            <a:pPr defTabSz="321310">
              <a:defRPr sz="3520" spc="-70">
                <a:effectLst/>
              </a:defRPr>
            </a:pPr>
            <a:endParaRPr/>
          </a:p>
          <a:p>
            <a:pPr defTabSz="321310">
              <a:defRPr sz="3520" spc="-70">
                <a:effectLst/>
              </a:defRPr>
            </a:pPr>
            <a:r>
              <a:t>婚姻是只為了讓你追求享受 或是 為了滿足神的心意？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r>
              <a:t>感謝 （正確的觀念產生正確的動作）</a:t>
            </a:r>
          </a:p>
        </p:txBody>
      </p:sp>
      <p:sp>
        <p:nvSpPr>
          <p:cNvPr id="201" name="Shape 20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用神的話語對付腦裡的小盒子</a:t>
            </a:r>
          </a:p>
          <a:p>
            <a:pPr>
              <a:buBlip>
                <a:blip r:embed="rId2"/>
              </a:buBlip>
            </a:pPr>
            <a:r>
              <a:t>是配偶讓我屬靈成長</a:t>
            </a:r>
          </a:p>
          <a:p>
            <a:pPr>
              <a:buBlip>
                <a:blip r:embed="rId2"/>
              </a:buBlip>
            </a:pPr>
            <a:r>
              <a:t>是配偶讓我用真理服事</a:t>
            </a:r>
          </a:p>
          <a:p>
            <a:pPr>
              <a:buBlip>
                <a:blip r:embed="rId2"/>
              </a:buBlip>
            </a:pPr>
            <a:r>
              <a:t>是配偶讓我在神面前謙卑</a:t>
            </a:r>
          </a:p>
          <a:p>
            <a:pPr>
              <a:buBlip>
                <a:blip r:embed="rId2"/>
              </a:buBlip>
            </a:pPr>
            <a:r>
              <a:t>是自我中心讓我覺得神偏待了我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32308">
              <a:defRPr sz="7400">
                <a:effectLst>
                  <a:outerShdw blurRad="28194" dist="37592" dir="3000000" rotWithShape="0">
                    <a:srgbClr val="FFFFFF">
                      <a:alpha val="60000"/>
                    </a:srgbClr>
                  </a:outerShdw>
                </a:effectLst>
              </a:defRPr>
            </a:pPr>
            <a:r>
              <a:t>你站在哪個角度看婚姻</a:t>
            </a:r>
          </a:p>
          <a:p>
            <a:pPr defTabSz="432308">
              <a:defRPr sz="7400">
                <a:effectLst>
                  <a:outerShdw blurRad="28194" dist="37592" dir="3000000" rotWithShape="0">
                    <a:srgbClr val="FFFFFF">
                      <a:alpha val="60000"/>
                    </a:srgbClr>
                  </a:outerShdw>
                </a:effectLst>
              </a:defRPr>
            </a:pPr>
            <a:r>
              <a:t>你用哪個角度討論婚姻議題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圖片版面配置區 164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149350" y="3348702"/>
            <a:ext cx="5524500" cy="5372101"/>
          </a:xfrm>
          <a:prstGeom prst="rect">
            <a:avLst/>
          </a:prstGeom>
        </p:spPr>
      </p:pic>
      <p:sp>
        <p:nvSpPr>
          <p:cNvPr id="166" name="Shape 166"/>
          <p:cNvSpPr>
            <a:spLocks noGrp="1"/>
          </p:cNvSpPr>
          <p:nvPr>
            <p:ph type="title"/>
          </p:nvPr>
        </p:nvSpPr>
        <p:spPr>
          <a:xfrm>
            <a:off x="1281758" y="698500"/>
            <a:ext cx="10464801" cy="1905000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r>
              <a:t>婚姻 太真實</a:t>
            </a:r>
          </a:p>
          <a:p>
            <a:pPr>
              <a:defRPr>
                <a:effectLst/>
              </a:defRPr>
            </a:pPr>
            <a:r>
              <a:t>考驗你我如何反應</a:t>
            </a:r>
          </a:p>
        </p:txBody>
      </p:sp>
      <p:sp>
        <p:nvSpPr>
          <p:cNvPr id="167" name="Shape 167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509953" indent="-509953">
              <a:buBlip>
                <a:blip r:embed="rId3"/>
              </a:buBlip>
              <a:defRPr sz="2900"/>
            </a:pPr>
            <a:r>
              <a:t>問題</a:t>
            </a:r>
          </a:p>
          <a:p>
            <a:pPr marL="509953" indent="-509953">
              <a:buBlip>
                <a:blip r:embed="rId3"/>
              </a:buBlip>
              <a:defRPr sz="2900"/>
            </a:pPr>
            <a:r>
              <a:t>爭執</a:t>
            </a:r>
          </a:p>
          <a:p>
            <a:pPr marL="509953" indent="-509953">
              <a:buBlip>
                <a:blip r:embed="rId3"/>
              </a:buBlip>
              <a:defRPr sz="2900"/>
            </a:pPr>
            <a:r>
              <a:t>衝突</a:t>
            </a:r>
          </a:p>
          <a:p>
            <a:pPr marL="509953" indent="-509953">
              <a:buBlip>
                <a:blip r:embed="rId3"/>
              </a:buBlip>
              <a:defRPr sz="2900"/>
            </a:pPr>
            <a:r>
              <a:t>對立</a:t>
            </a:r>
          </a:p>
          <a:p>
            <a:pPr marL="509953" indent="-509953">
              <a:buBlip>
                <a:blip r:embed="rId3"/>
              </a:buBlip>
              <a:defRPr sz="2900"/>
            </a:pPr>
            <a:r>
              <a:t>失敗</a:t>
            </a:r>
          </a:p>
          <a:p>
            <a:pPr marL="509953" indent="-509953">
              <a:buBlip>
                <a:blip r:embed="rId3"/>
              </a:buBlip>
              <a:defRPr sz="2900"/>
            </a:pPr>
            <a:r>
              <a:t>掙扎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/>
          </p:cNvSpPr>
          <p:nvPr>
            <p:ph type="body" idx="14"/>
          </p:nvPr>
        </p:nvSpPr>
        <p:spPr>
          <a:xfrm>
            <a:off x="1270000" y="3283725"/>
            <a:ext cx="10464800" cy="2957312"/>
          </a:xfrm>
          <a:prstGeom prst="rect">
            <a:avLst/>
          </a:prstGeom>
        </p:spPr>
        <p:txBody>
          <a:bodyPr/>
          <a:lstStyle/>
          <a:p>
            <a:r>
              <a:t>Marriage is a "place" where you meet God</a:t>
            </a:r>
          </a:p>
          <a:p>
            <a:r>
              <a:t>婚姻 是你與神相遇的 地方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5504" spc="-110"/>
            </a:lvl1pPr>
          </a:lstStyle>
          <a:p>
            <a:pPr>
              <a:defRPr>
                <a:effectLst/>
              </a:defRPr>
            </a:pPr>
            <a:r>
              <a:t>所有的輔導只有婚姻不能從問題著手，因為真理有明明紀錄使用手冊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F3E64D6F-0D70-4560-9859-E9B429124158-L0-001.jpeg"/>
          <p:cNvPicPr>
            <a:picLocks noGrp="1" noChangeAspect="1"/>
          </p:cNvPicPr>
          <p:nvPr>
            <p:ph type="pic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/>
          </p:cNvSpPr>
          <p:nvPr>
            <p:ph type="body" idx="14"/>
          </p:nvPr>
        </p:nvSpPr>
        <p:spPr>
          <a:xfrm>
            <a:off x="1270000" y="3398144"/>
            <a:ext cx="10464800" cy="2957312"/>
          </a:xfrm>
          <a:prstGeom prst="rect">
            <a:avLst/>
          </a:prstGeom>
        </p:spPr>
        <p:txBody>
          <a:bodyPr/>
          <a:lstStyle/>
          <a:p>
            <a:r>
              <a:t>Only Marriage can reveal who you truly are</a:t>
            </a:r>
          </a:p>
          <a:p>
            <a:r>
              <a:t>只有婚姻 可以讓你現原形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圖片版面配置區 176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099300" y="2730500"/>
            <a:ext cx="4470400" cy="5867400"/>
          </a:xfrm>
          <a:prstGeom prst="rect">
            <a:avLst/>
          </a:prstGeom>
        </p:spPr>
      </p:pic>
      <p:sp>
        <p:nvSpPr>
          <p:cNvPr id="178" name="Shape 17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婚姻好像照鏡子</a:t>
            </a:r>
          </a:p>
        </p:txBody>
      </p:sp>
      <p:sp>
        <p:nvSpPr>
          <p:cNvPr id="179" name="Shape 179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照到我們過去</a:t>
            </a:r>
          </a:p>
          <a:p>
            <a:r>
              <a:t>照到我們現在</a:t>
            </a:r>
          </a:p>
          <a:p>
            <a:r>
              <a:t>神透過婚姻幫助我們長大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25779">
              <a:defRPr sz="5219" spc="-156"/>
            </a:lvl1pPr>
          </a:lstStyle>
          <a:p>
            <a:pPr>
              <a:defRPr>
                <a:effectLst/>
              </a:defRPr>
            </a:pPr>
            <a:r>
              <a:t>給姐妹。    挑戰天性（與天性相違）</a:t>
            </a:r>
          </a:p>
        </p:txBody>
      </p:sp>
      <p:sp>
        <p:nvSpPr>
          <p:cNvPr id="182" name="Shape 18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92466" indent="-592466" defTabSz="484886">
              <a:spcBef>
                <a:spcPts val="3400"/>
              </a:spcBef>
              <a:buBlip>
                <a:blip r:embed="rId2"/>
              </a:buBlip>
              <a:defRPr sz="3237"/>
            </a:pPr>
            <a:r>
              <a:t>順服 = 敬畏神</a:t>
            </a:r>
          </a:p>
          <a:p>
            <a:pPr marL="592466" indent="-592466" defTabSz="484886">
              <a:spcBef>
                <a:spcPts val="3400"/>
              </a:spcBef>
              <a:buBlip>
                <a:blip r:embed="rId2"/>
              </a:buBlip>
              <a:defRPr sz="3237"/>
            </a:pPr>
            <a:r>
              <a:t>裏面存溫柔</a:t>
            </a:r>
          </a:p>
          <a:p>
            <a:pPr marL="592466" indent="-592466" defTabSz="484886">
              <a:spcBef>
                <a:spcPts val="3400"/>
              </a:spcBef>
              <a:buBlip>
                <a:blip r:embed="rId2"/>
              </a:buBlip>
              <a:defRPr sz="3237"/>
            </a:pPr>
            <a:r>
              <a:t>安靜 （皆與聖靈 信心有關）</a:t>
            </a:r>
          </a:p>
          <a:p>
            <a:pPr marL="592466" indent="-592466" defTabSz="484886">
              <a:spcBef>
                <a:spcPts val="3400"/>
              </a:spcBef>
              <a:buBlip>
                <a:blip r:embed="rId2"/>
              </a:buBlip>
              <a:defRPr sz="3237"/>
            </a:pPr>
            <a:endParaRPr/>
          </a:p>
          <a:p>
            <a:pPr marL="592466" indent="-592466" defTabSz="484886">
              <a:spcBef>
                <a:spcPts val="3400"/>
              </a:spcBef>
              <a:buBlip>
                <a:blip r:embed="rId2"/>
              </a:buBlip>
              <a:defRPr sz="3237"/>
            </a:pPr>
            <a:r>
              <a:t>            ~在神的眼中極其寶貴～</a:t>
            </a:r>
          </a:p>
          <a:p>
            <a:pPr marL="592466" indent="-592466" defTabSz="484886">
              <a:spcBef>
                <a:spcPts val="3400"/>
              </a:spcBef>
              <a:buBlip>
                <a:blip r:embed="rId2"/>
              </a:buBlip>
              <a:defRPr sz="3237"/>
            </a:pPr>
            <a:r>
              <a:t>            ~不因恐嚇而害怕～</a:t>
            </a:r>
          </a:p>
        </p:txBody>
      </p:sp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Formal">
  <a:themeElements>
    <a:clrScheme name="Formal">
      <a:dk1>
        <a:srgbClr val="515151"/>
      </a:dk1>
      <a:lt1>
        <a:srgbClr val="002951"/>
      </a:lt1>
      <a:dk2>
        <a:srgbClr val="53585F"/>
      </a:dk2>
      <a:lt2>
        <a:srgbClr val="DCDEE0"/>
      </a:lt2>
      <a:accent1>
        <a:srgbClr val="6789BA"/>
      </a:accent1>
      <a:accent2>
        <a:srgbClr val="77965C"/>
      </a:accent2>
      <a:accent3>
        <a:srgbClr val="E3B43D"/>
      </a:accent3>
      <a:accent4>
        <a:srgbClr val="D77B43"/>
      </a:accent4>
      <a:accent5>
        <a:srgbClr val="C25756"/>
      </a:accent5>
      <a:accent6>
        <a:srgbClr val="876390"/>
      </a:accent6>
      <a:hlink>
        <a:srgbClr val="0000FF"/>
      </a:hlink>
      <a:folHlink>
        <a:srgbClr val="FF00FF"/>
      </a:folHlink>
    </a:clrScheme>
    <a:fontScheme name="Formal">
      <a:majorFont>
        <a:latin typeface="Cochin"/>
        <a:ea typeface="Cochin"/>
        <a:cs typeface="Cochin"/>
      </a:majorFont>
      <a:minorFont>
        <a:latin typeface="Cochin"/>
        <a:ea typeface="Cochin"/>
        <a:cs typeface="Cochin"/>
      </a:minorFont>
    </a:fontScheme>
    <a:fmtScheme name="Fo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ochi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3D3E3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515151"/>
            </a:solidFill>
            <a:effectLst/>
            <a:uFillTx/>
            <a:latin typeface="+mn-lt"/>
            <a:ea typeface="+mn-ea"/>
            <a:cs typeface="+mn-cs"/>
            <a:sym typeface="Cochi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Formal">
  <a:themeElements>
    <a:clrScheme name="Formal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6789BA"/>
      </a:accent1>
      <a:accent2>
        <a:srgbClr val="77965C"/>
      </a:accent2>
      <a:accent3>
        <a:srgbClr val="E3B43D"/>
      </a:accent3>
      <a:accent4>
        <a:srgbClr val="D77B43"/>
      </a:accent4>
      <a:accent5>
        <a:srgbClr val="C25756"/>
      </a:accent5>
      <a:accent6>
        <a:srgbClr val="876390"/>
      </a:accent6>
      <a:hlink>
        <a:srgbClr val="0000FF"/>
      </a:hlink>
      <a:folHlink>
        <a:srgbClr val="FF00FF"/>
      </a:folHlink>
    </a:clrScheme>
    <a:fontScheme name="Formal">
      <a:majorFont>
        <a:latin typeface="Cochin"/>
        <a:ea typeface="Cochin"/>
        <a:cs typeface="Cochin"/>
      </a:majorFont>
      <a:minorFont>
        <a:latin typeface="Cochin"/>
        <a:ea typeface="Cochin"/>
        <a:cs typeface="Cochin"/>
      </a:minorFont>
    </a:fontScheme>
    <a:fmtScheme name="Fo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ochi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3D3E3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515151"/>
            </a:solidFill>
            <a:effectLst/>
            <a:uFillTx/>
            <a:latin typeface="+mn-lt"/>
            <a:ea typeface="+mn-ea"/>
            <a:cs typeface="+mn-cs"/>
            <a:sym typeface="Cochi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166</Words>
  <Application>Microsoft Office PowerPoint</Application>
  <PresentationFormat>自訂</PresentationFormat>
  <Paragraphs>62</Paragraphs>
  <Slides>15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Formal</vt:lpstr>
      <vt:lpstr>致 。已婚</vt:lpstr>
      <vt:lpstr>你站在哪個角度看婚姻 你用哪個角度討論婚姻議題</vt:lpstr>
      <vt:lpstr>婚姻 太真實 考驗你我如何反應</vt:lpstr>
      <vt:lpstr>PowerPoint 簡報</vt:lpstr>
      <vt:lpstr>所有的輔導只有婚姻不能從問題著手，因為真理有明明紀錄使用手冊</vt:lpstr>
      <vt:lpstr>PowerPoint 簡報</vt:lpstr>
      <vt:lpstr>PowerPoint 簡報</vt:lpstr>
      <vt:lpstr>婚姻好像照鏡子</vt:lpstr>
      <vt:lpstr>給姐妹。    挑戰天性（與天性相違）</vt:lpstr>
      <vt:lpstr>給弟兄。   挑戰天性（與天性相違）</vt:lpstr>
      <vt:lpstr>承受福氣，看見好日子</vt:lpstr>
      <vt:lpstr>語言完全反映你的信仰</vt:lpstr>
      <vt:lpstr>我們把愛低估了</vt:lpstr>
      <vt:lpstr>Marriage is only for you to enjoy OR for you to satisfy God's will?  婚姻是只為了讓你追求享受 或是 為了滿足神的心意？</vt:lpstr>
      <vt:lpstr>感謝 （正確的觀念產生正確的動作）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致 。已婚</dc:title>
  <dc:creator>Central</dc:creator>
  <cp:lastModifiedBy>Central</cp:lastModifiedBy>
  <cp:revision>1</cp:revision>
  <dcterms:modified xsi:type="dcterms:W3CDTF">2016-03-02T05:06:37Z</dcterms:modified>
</cp:coreProperties>
</file>