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0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 Italic"/>
        <a:ea typeface="Iowan Old Style Italic"/>
        <a:cs typeface="Iowan Old Style Italic"/>
        <a:sym typeface="Iowan Old Style Italic"/>
      </a:defRPr>
    </a:lvl1pPr>
    <a:lvl2pPr marL="0" marR="0" indent="228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0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 Italic"/>
        <a:ea typeface="Iowan Old Style Italic"/>
        <a:cs typeface="Iowan Old Style Italic"/>
        <a:sym typeface="Iowan Old Style Italic"/>
      </a:defRPr>
    </a:lvl2pPr>
    <a:lvl3pPr marL="0" marR="0" indent="457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0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 Italic"/>
        <a:ea typeface="Iowan Old Style Italic"/>
        <a:cs typeface="Iowan Old Style Italic"/>
        <a:sym typeface="Iowan Old Style Italic"/>
      </a:defRPr>
    </a:lvl3pPr>
    <a:lvl4pPr marL="0" marR="0" indent="685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0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 Italic"/>
        <a:ea typeface="Iowan Old Style Italic"/>
        <a:cs typeface="Iowan Old Style Italic"/>
        <a:sym typeface="Iowan Old Style Italic"/>
      </a:defRPr>
    </a:lvl4pPr>
    <a:lvl5pPr marL="0" marR="0" indent="9144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0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 Italic"/>
        <a:ea typeface="Iowan Old Style Italic"/>
        <a:cs typeface="Iowan Old Style Italic"/>
        <a:sym typeface="Iowan Old Style Italic"/>
      </a:defRPr>
    </a:lvl5pPr>
    <a:lvl6pPr marL="0" marR="0" indent="11430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0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 Italic"/>
        <a:ea typeface="Iowan Old Style Italic"/>
        <a:cs typeface="Iowan Old Style Italic"/>
        <a:sym typeface="Iowan Old Style Italic"/>
      </a:defRPr>
    </a:lvl6pPr>
    <a:lvl7pPr marL="0" marR="0" indent="1371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0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 Italic"/>
        <a:ea typeface="Iowan Old Style Italic"/>
        <a:cs typeface="Iowan Old Style Italic"/>
        <a:sym typeface="Iowan Old Style Italic"/>
      </a:defRPr>
    </a:lvl7pPr>
    <a:lvl8pPr marL="0" marR="0" indent="1600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0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 Italic"/>
        <a:ea typeface="Iowan Old Style Italic"/>
        <a:cs typeface="Iowan Old Style Italic"/>
        <a:sym typeface="Iowan Old Style Italic"/>
      </a:defRPr>
    </a:lvl8pPr>
    <a:lvl9pPr marL="0" marR="0" indent="1828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0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 Italic"/>
        <a:ea typeface="Iowan Old Style Italic"/>
        <a:cs typeface="Iowan Old Style Italic"/>
        <a:sym typeface="Iowan Old Style Ital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BCBCB">
              <a:alpha val="25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36000"/>
            </a:srgbClr>
          </a:solidFill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522454"/>
              <a:satOff val="1153"/>
              <a:lumOff val="13444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508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solidFill>
                <a:srgbClr val="FFFDEF"/>
              </a:solidFill>
              <a:prstDash val="solid"/>
              <a:miter lim="400000"/>
            </a:ln>
          </a:left>
          <a:right>
            <a:ln w="12700" cap="flat">
              <a:solidFill>
                <a:srgbClr val="FFFDEF"/>
              </a:solidFill>
              <a:prstDash val="solid"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BCBCB">
              <a:alpha val="36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wholeTbl>
    <a:band2H>
      <a:tcTxStyle/>
      <a:tcStyle>
        <a:tcBdr/>
        <a:fill>
          <a:solidFill>
            <a:srgbClr val="AEAEAE">
              <a:alpha val="25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97B8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C5C5C"/>
              </a:solidFill>
              <a:prstDash val="solid"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157" y="29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855898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body" sz="quarter" idx="13"/>
          </p:nvPr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half" idx="1"/>
          </p:nvPr>
        </p:nvSpPr>
        <p:spPr>
          <a:xfrm>
            <a:off x="571500" y="5676900"/>
            <a:ext cx="11861800" cy="32639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1pPr>
            <a:lvl2pPr marL="0" indent="2286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2pPr>
            <a:lvl3pPr marL="0" indent="4572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3pPr>
            <a:lvl4pPr marL="0" indent="6858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4pPr>
            <a:lvl5pPr marL="0" indent="9144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12088552" y="9189156"/>
            <a:ext cx="309365" cy="3429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508000" y="1771650"/>
            <a:ext cx="1697832" cy="317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0" spc="0">
                <a:solidFill>
                  <a:srgbClr val="E4E4E4"/>
                </a:solidFill>
                <a:latin typeface="Baskerville SemiBold"/>
                <a:ea typeface="Baskerville SemiBold"/>
                <a:cs typeface="Baskerville SemiBold"/>
                <a:sym typeface="Baskerville SemiBold"/>
              </a:defRPr>
            </a:lvl1pPr>
          </a:lstStyle>
          <a:p>
            <a:r>
              <a:t>“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3"/>
          </p:nvPr>
        </p:nvSpPr>
        <p:spPr>
          <a:xfrm>
            <a:off x="1943100" y="3870536"/>
            <a:ext cx="10490200" cy="9398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1600"/>
              </a:spcBef>
              <a:buSzTx/>
              <a:buFontTx/>
              <a:buNone/>
              <a:defRPr sz="4800">
                <a:solidFill>
                  <a:srgbClr val="747676"/>
                </a:solidFill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sz="quarter" idx="14"/>
          </p:nvPr>
        </p:nvSpPr>
        <p:spPr>
          <a:xfrm>
            <a:off x="1943100" y="7772400"/>
            <a:ext cx="10490200" cy="939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70000"/>
              </a:lnSpc>
              <a:spcBef>
                <a:spcPts val="1600"/>
              </a:spcBef>
              <a:buSzTx/>
              <a:buFontTx/>
              <a:buNone/>
              <a:defRPr sz="4800">
                <a:solidFill>
                  <a:srgbClr val="6B6D6D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1pPr>
          </a:lstStyle>
          <a:p>
            <a:r>
              <a:t>-Johnny Appleseed</a:t>
            </a:r>
          </a:p>
        </p:txBody>
      </p:sp>
      <p:sp>
        <p:nvSpPr>
          <p:cNvPr id="104" name="Shape 10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half" idx="14"/>
          </p:nvPr>
        </p:nvSpPr>
        <p:spPr>
          <a:xfrm>
            <a:off x="0" y="5422900"/>
            <a:ext cx="13004800" cy="3606800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sz="quarter" idx="15"/>
          </p:nvPr>
        </p:nvSpPr>
        <p:spPr>
          <a:xfrm flipV="1">
            <a:off x="571500" y="7619996"/>
            <a:ext cx="11874500" cy="4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571500" y="5562600"/>
            <a:ext cx="11861800" cy="22098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571500" y="7670800"/>
            <a:ext cx="11861800" cy="1231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1pPr>
            <a:lvl2pPr marL="0" indent="2286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2pPr>
            <a:lvl3pPr marL="0" indent="4572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3pPr>
            <a:lvl4pPr marL="0" indent="6858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4pPr>
            <a:lvl5pPr marL="0" indent="9144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xfrm>
            <a:off x="12083465" y="9189156"/>
            <a:ext cx="309365" cy="3429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pic" idx="13"/>
          </p:nvPr>
        </p:nvSpPr>
        <p:spPr>
          <a:xfrm>
            <a:off x="7531100" y="0"/>
            <a:ext cx="54737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body" sz="quarter" idx="14"/>
          </p:nvPr>
        </p:nvSpPr>
        <p:spPr>
          <a:xfrm flipV="1">
            <a:off x="571500" y="7619998"/>
            <a:ext cx="645160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571500" y="571500"/>
            <a:ext cx="6451600" cy="72136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571500" y="7670800"/>
            <a:ext cx="6451600" cy="1358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1pPr>
            <a:lvl2pPr marL="0" indent="2286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2pPr>
            <a:lvl3pPr marL="0" indent="4572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3pPr>
            <a:lvl4pPr marL="0" indent="6858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4pPr>
            <a:lvl5pPr marL="0" indent="9144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>
                <a:solidFill>
                  <a:srgbClr val="747676"/>
                </a:solidFill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body" sz="quarter" idx="13"/>
          </p:nvPr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body" sz="quarter" idx="13"/>
          </p:nvPr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pic" idx="13"/>
          </p:nvPr>
        </p:nvSpPr>
        <p:spPr>
          <a:xfrm>
            <a:off x="0" y="0"/>
            <a:ext cx="64389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body" sz="quarter" idx="14"/>
          </p:nvPr>
        </p:nvSpPr>
        <p:spPr>
          <a:xfrm>
            <a:off x="7023100" y="1574800"/>
            <a:ext cx="53975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7023100" y="723900"/>
            <a:ext cx="5397500" cy="7239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xfrm>
            <a:off x="7023100" y="1803400"/>
            <a:ext cx="5397500" cy="7226300"/>
          </a:xfrm>
          <a:prstGeom prst="rect">
            <a:avLst/>
          </a:prstGeom>
        </p:spPr>
        <p:txBody>
          <a:bodyPr/>
          <a:lstStyle>
            <a:lvl1pPr marL="406400" indent="-406400">
              <a:defRPr sz="2800"/>
            </a:lvl1pPr>
            <a:lvl2pPr marL="812800" indent="-406400">
              <a:defRPr sz="2800"/>
            </a:lvl2pPr>
            <a:lvl3pPr marL="1219200" indent="-406400">
              <a:defRPr sz="2800"/>
            </a:lvl3pPr>
            <a:lvl4pPr marL="1625600" indent="-406400">
              <a:defRPr sz="2800"/>
            </a:lvl4pPr>
            <a:lvl5pPr marL="2032000" indent="-406400"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pic" idx="13"/>
          </p:nvPr>
        </p:nvSpPr>
        <p:spPr>
          <a:xfrm>
            <a:off x="571500" y="571500"/>
            <a:ext cx="7429500" cy="7315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sz="quarter" idx="14"/>
          </p:nvPr>
        </p:nvSpPr>
        <p:spPr>
          <a:xfrm>
            <a:off x="8128000" y="571500"/>
            <a:ext cx="4305300" cy="359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pic" sz="quarter" idx="15"/>
          </p:nvPr>
        </p:nvSpPr>
        <p:spPr>
          <a:xfrm>
            <a:off x="8128000" y="4292600"/>
            <a:ext cx="4305300" cy="359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sz="quarter" idx="1"/>
          </p:nvPr>
        </p:nvSpPr>
        <p:spPr>
          <a:xfrm>
            <a:off x="571500" y="8051800"/>
            <a:ext cx="11861800" cy="1333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400"/>
              </a:spcBef>
              <a:buSzTx/>
              <a:buFontTx/>
              <a:buNone/>
              <a:defRPr sz="2800" spc="28"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1pPr>
            <a:lvl2pPr marL="0" indent="228600">
              <a:spcBef>
                <a:spcPts val="1400"/>
              </a:spcBef>
              <a:buSzTx/>
              <a:buFontTx/>
              <a:buNone/>
              <a:defRPr sz="2800" spc="28"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2pPr>
            <a:lvl3pPr marL="0" indent="457200">
              <a:spcBef>
                <a:spcPts val="1400"/>
              </a:spcBef>
              <a:buSzTx/>
              <a:buFontTx/>
              <a:buNone/>
              <a:defRPr sz="2800" spc="28"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3pPr>
            <a:lvl4pPr marL="0" indent="685800">
              <a:spcBef>
                <a:spcPts val="1400"/>
              </a:spcBef>
              <a:buSzTx/>
              <a:buFontTx/>
              <a:buNone/>
              <a:defRPr sz="2800" spc="28"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4pPr>
            <a:lvl5pPr marL="0" indent="914400">
              <a:spcBef>
                <a:spcPts val="1400"/>
              </a:spcBef>
              <a:buSzTx/>
              <a:buFontTx/>
              <a:buNone/>
              <a:defRPr sz="2800" spc="28">
                <a:latin typeface="Iowan Old Style Italic"/>
                <a:ea typeface="Iowan Old Style Italic"/>
                <a:cs typeface="Iowan Old Style Italic"/>
                <a:sym typeface="Iowan Old Style Italic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571500" y="723900"/>
            <a:ext cx="118618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571500" y="1803400"/>
            <a:ext cx="11861800" cy="722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2081047" y="9194800"/>
            <a:ext cx="309365" cy="342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spcBef>
                <a:spcPts val="0"/>
              </a:spcBef>
              <a:defRPr sz="1600" spc="0">
                <a:solidFill>
                  <a:srgbClr val="747676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228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457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685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9144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11430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1371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1600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1828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1pPr>
      <a:lvl2pPr marL="9398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2pPr>
      <a:lvl3pPr marL="14097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3pPr>
      <a:lvl4pPr marL="18796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4pPr>
      <a:lvl5pPr marL="23495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5pPr>
      <a:lvl6pPr marL="28194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6pPr>
      <a:lvl7pPr marL="32893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7pPr>
      <a:lvl8pPr marL="37592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8pPr>
      <a:lvl9pPr marL="42291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9pPr>
    </p:bodyStyle>
    <p:other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118295074_2675x2907.jpeg"/>
          <p:cNvPicPr>
            <a:picLocks noGrp="1" noChangeAspect="1"/>
          </p:cNvPicPr>
          <p:nvPr>
            <p:ph type="pic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29" name="Shape 129"/>
          <p:cNvSpPr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idx="15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11858"/>
            </a:lvl1pPr>
          </a:lstStyle>
          <a:p>
            <a:r>
              <a:t>致   未婚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我的未來不是夢？           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起初 神創造天地</a:t>
            </a:r>
          </a:p>
        </p:txBody>
      </p:sp>
      <p:sp>
        <p:nvSpPr>
          <p:cNvPr id="136" name="Shape 136"/>
          <p:cNvSpPr>
            <a:spLocks noGrp="1"/>
          </p:cNvSpPr>
          <p:nvPr>
            <p:ph type="subTitle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千年歷史的大事  貫穿聖經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2D179A28-57A1-4E4B-B4A9-3CEEAE2B167A-L0-001.jpeg"/>
          <p:cNvPicPr>
            <a:picLocks noGrp="1" noChangeAspect="1"/>
          </p:cNvPicPr>
          <p:nvPr>
            <p:ph type="pic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CF81553B-FFB1-4183-927D-00F1A0372569-L0-001.jpeg"/>
          <p:cNvPicPr>
            <a:picLocks noGrp="1" noChangeAspect="1"/>
          </p:cNvPicPr>
          <p:nvPr>
            <p:ph type="pic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41" name="Shape 141"/>
          <p:cNvSpPr>
            <a:spLocks noGrp="1"/>
          </p:cNvSpPr>
          <p:nvPr>
            <p:ph type="body" idx="14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7256">
              <a:spcBef>
                <a:spcPts val="1500"/>
              </a:spcBef>
              <a:defRPr sz="3536"/>
            </a:lvl1pPr>
          </a:lstStyle>
          <a:p>
            <a:r>
              <a:t>神的設立原是好的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522514" indent="-522514">
              <a:defRPr sz="3600"/>
            </a:pPr>
            <a:r>
              <a:t>你從哪裡看婚姻？</a:t>
            </a:r>
          </a:p>
          <a:p>
            <a:pPr marL="522514" indent="-522514">
              <a:defRPr sz="3600"/>
            </a:pPr>
            <a:r>
              <a:t>好什麼好？</a:t>
            </a:r>
          </a:p>
          <a:p>
            <a:pPr marL="522514" indent="-522514">
              <a:defRPr sz="3600"/>
            </a:pPr>
            <a:r>
              <a:t>越文明婚姻問題越多</a:t>
            </a:r>
          </a:p>
          <a:p>
            <a:pPr marL="522514" indent="-522514">
              <a:defRPr sz="3600"/>
            </a:pPr>
            <a:r>
              <a:t>人喜歡從現象來討論分析</a:t>
            </a:r>
          </a:p>
          <a:p>
            <a:pPr marL="522514" indent="-522514">
              <a:defRPr sz="3600"/>
            </a:pPr>
            <a:r>
              <a:t>人原來喜歡自誇</a:t>
            </a:r>
          </a:p>
          <a:p>
            <a:pPr marL="522514" indent="-522514">
              <a:defRPr sz="3600"/>
            </a:pPr>
            <a:r>
              <a:t>婚姻原是奧秘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xfrm>
            <a:off x="571500" y="381260"/>
            <a:ext cx="11861800" cy="1230127"/>
          </a:xfrm>
          <a:prstGeom prst="rect">
            <a:avLst/>
          </a:prstGeom>
        </p:spPr>
        <p:txBody>
          <a:bodyPr/>
          <a:lstStyle/>
          <a:p>
            <a:r>
              <a:t>婚姻之前的三大迷思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xfrm>
            <a:off x="709561" y="3389789"/>
            <a:ext cx="11861801" cy="7226301"/>
          </a:xfrm>
          <a:prstGeom prst="rect">
            <a:avLst/>
          </a:prstGeom>
        </p:spPr>
        <p:txBody>
          <a:bodyPr/>
          <a:lstStyle/>
          <a:p>
            <a:pPr marL="660796" indent="-660796">
              <a:defRPr sz="4500"/>
            </a:pPr>
            <a:r>
              <a:t>尋尋覓覓的迷思，我的良人佳偶在何處</a:t>
            </a:r>
          </a:p>
          <a:p>
            <a:pPr marL="660796" indent="-660796">
              <a:defRPr sz="4500"/>
            </a:pPr>
            <a:r>
              <a:t>還沒有適合的迷思，起碼要懂我啊</a:t>
            </a:r>
          </a:p>
          <a:p>
            <a:pPr marL="660796" indent="-660796">
              <a:defRPr sz="4500"/>
            </a:pPr>
            <a:r>
              <a:t>單身也不錯的迷思，進去的沒幾個有好下場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B701C44F-B5F8-4664-AB5B-3D732CA38F9B-L0-001.jpeg"/>
          <p:cNvPicPr>
            <a:picLocks noGrp="1" noChangeAspect="1"/>
          </p:cNvPicPr>
          <p:nvPr>
            <p:ph type="pic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50" name="Shape 150"/>
          <p:cNvSpPr>
            <a:spLocks noGrp="1"/>
          </p:cNvSpPr>
          <p:nvPr>
            <p:ph type="body" idx="14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xfrm>
            <a:off x="7023100" y="447776"/>
            <a:ext cx="5397500" cy="1000024"/>
          </a:xfrm>
          <a:prstGeom prst="rect">
            <a:avLst/>
          </a:prstGeom>
        </p:spPr>
        <p:txBody>
          <a:bodyPr/>
          <a:lstStyle>
            <a:lvl1pPr defTabSz="519937">
              <a:spcBef>
                <a:spcPts val="2000"/>
              </a:spcBef>
              <a:defRPr sz="4628"/>
            </a:lvl1pPr>
          </a:lstStyle>
          <a:p>
            <a:r>
              <a:t>愛是什麼？包括什麼？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C32FBDA0-E2FD-4705-9B61-45DD315AF0E5-L0-001.jpeg"/>
          <p:cNvPicPr>
            <a:picLocks noGrp="1" noChangeAspect="1"/>
          </p:cNvPicPr>
          <p:nvPr>
            <p:ph type="pic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55" name="Shape 155"/>
          <p:cNvSpPr>
            <a:spLocks noGrp="1"/>
          </p:cNvSpPr>
          <p:nvPr>
            <p:ph type="body" idx="14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xfrm>
            <a:off x="678881" y="525479"/>
            <a:ext cx="6451601" cy="7213601"/>
          </a:xfrm>
          <a:prstGeom prst="rect">
            <a:avLst/>
          </a:prstGeom>
        </p:spPr>
        <p:txBody>
          <a:bodyPr/>
          <a:lstStyle>
            <a:lvl1pPr>
              <a:defRPr sz="9800"/>
            </a:lvl1pPr>
          </a:lstStyle>
          <a:p>
            <a:r>
              <a:t>每個人裡面有個小孩</a:t>
            </a:r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你 Ready 了嗎？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D73397DF-E6DA-490D-98C1-C3A28735C298-L0-001.jpeg"/>
          <p:cNvPicPr>
            <a:picLocks noGrp="1" noChangeAspect="1"/>
          </p:cNvPicPr>
          <p:nvPr>
            <p:ph type="pic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60" name="Shape 160"/>
          <p:cNvSpPr>
            <a:spLocks noGrp="1"/>
          </p:cNvSpPr>
          <p:nvPr>
            <p:ph type="body" idx="14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7256">
              <a:spcBef>
                <a:spcPts val="1500"/>
              </a:spcBef>
              <a:defRPr sz="3536"/>
            </a:lvl1pPr>
          </a:lstStyle>
          <a:p>
            <a:r>
              <a:t>培養特質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特質影響人與人之間的關係</a:t>
            </a:r>
          </a:p>
          <a:p>
            <a:r>
              <a:t>特質影響對信仰的看法</a:t>
            </a:r>
          </a:p>
          <a:p>
            <a:r>
              <a:t>特質影響看重的事</a:t>
            </a:r>
          </a:p>
          <a:p>
            <a:r>
              <a:t>特質影響價值觀念</a:t>
            </a:r>
          </a:p>
          <a:p>
            <a:endParaRPr/>
          </a:p>
          <a:p>
            <a:endParaRPr/>
          </a:p>
          <a:p>
            <a:r>
              <a:t>你喜樂嗎？來源？</a:t>
            </a:r>
          </a:p>
          <a:p>
            <a:r>
              <a:t>你感謝嗎？來源？</a:t>
            </a:r>
          </a:p>
          <a:p>
            <a:r>
              <a:t>你平安嗎？來源？</a:t>
            </a:r>
          </a:p>
          <a:p>
            <a:r>
              <a:t>你分享嗎？How？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xfrm>
            <a:off x="571500" y="340395"/>
            <a:ext cx="11861800" cy="1107405"/>
          </a:xfrm>
          <a:prstGeom prst="rect">
            <a:avLst/>
          </a:prstGeom>
        </p:spPr>
        <p:txBody>
          <a:bodyPr/>
          <a:lstStyle/>
          <a:p>
            <a:r>
              <a:t>婚姻是為了榮耀神，不是一個夢境</a:t>
            </a:r>
          </a:p>
        </p:txBody>
      </p:sp>
      <p:sp>
        <p:nvSpPr>
          <p:cNvPr id="166" name="Shape 166"/>
          <p:cNvSpPr>
            <a:spLocks noGrp="1"/>
          </p:cNvSpPr>
          <p:nvPr>
            <p:ph type="body" idx="1"/>
          </p:nvPr>
        </p:nvSpPr>
        <p:spPr>
          <a:xfrm>
            <a:off x="571500" y="2217585"/>
            <a:ext cx="11861800" cy="7226301"/>
          </a:xfrm>
          <a:prstGeom prst="rect">
            <a:avLst/>
          </a:prstGeom>
        </p:spPr>
        <p:txBody>
          <a:bodyPr/>
          <a:lstStyle/>
          <a:p>
            <a:pPr marL="558006" indent="-558006">
              <a:defRPr sz="3800"/>
            </a:pPr>
            <a:r>
              <a:t>神有計劃，立園子，有環境，訓練亞當做事</a:t>
            </a:r>
          </a:p>
          <a:p>
            <a:pPr marL="558006" indent="-558006">
              <a:defRPr sz="3800"/>
            </a:pPr>
            <a:r>
              <a:t>是神說獨居不好，不是你說了算</a:t>
            </a:r>
          </a:p>
          <a:p>
            <a:pPr marL="558006" indent="-558006">
              <a:defRPr sz="3800"/>
            </a:pPr>
            <a:r>
              <a:t>亞當先做神吩咐的命名難題</a:t>
            </a:r>
          </a:p>
          <a:p>
            <a:pPr marL="558006" indent="-558006">
              <a:defRPr sz="3800"/>
            </a:pPr>
            <a:r>
              <a:t>神才使亞當沈睡</a:t>
            </a:r>
          </a:p>
          <a:p>
            <a:pPr marL="558006" indent="-558006">
              <a:defRPr sz="3800"/>
            </a:pPr>
            <a:r>
              <a:t>姊妹要立志做「幫助」者，這是被設立的目的</a:t>
            </a:r>
          </a:p>
          <a:p>
            <a:pPr marL="558006" indent="-558006">
              <a:defRPr sz="3800"/>
            </a:pPr>
            <a:r>
              <a:t>手腳要動，思想要調整改變---離開父母</a:t>
            </a:r>
          </a:p>
          <a:p>
            <a:pPr marL="558006" indent="-558006">
              <a:defRPr sz="3800"/>
            </a:pPr>
            <a:r>
              <a:t>沒有父母，你可以平安喜樂的活下來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New_Template9">
  <a:themeElements>
    <a:clrScheme name="New_Template9">
      <a:dk1>
        <a:srgbClr val="5C5C5C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DIN Alternate"/>
            <a:ea typeface="DIN Alternate"/>
            <a:cs typeface="DIN Alternate"/>
            <a:sym typeface="DIN Alterna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28" normalizeH="0" baseline="0">
            <a:ln>
              <a:noFill/>
            </a:ln>
            <a:solidFill>
              <a:srgbClr val="5C5C5C"/>
            </a:solidFill>
            <a:effectLst/>
            <a:uFillTx/>
            <a:latin typeface="Iowan Old Style Italic"/>
            <a:ea typeface="Iowan Old Style Italic"/>
            <a:cs typeface="Iowan Old Style Italic"/>
            <a:sym typeface="Iowan Old Style Ital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9">
  <a:themeElements>
    <a:clrScheme name="New_Template9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DIN Alternate"/>
            <a:ea typeface="DIN Alternate"/>
            <a:cs typeface="DIN Alternate"/>
            <a:sym typeface="DIN Alterna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28" normalizeH="0" baseline="0">
            <a:ln>
              <a:noFill/>
            </a:ln>
            <a:solidFill>
              <a:srgbClr val="5C5C5C"/>
            </a:solidFill>
            <a:effectLst/>
            <a:uFillTx/>
            <a:latin typeface="Iowan Old Style Italic"/>
            <a:ea typeface="Iowan Old Style Italic"/>
            <a:cs typeface="Iowan Old Style Italic"/>
            <a:sym typeface="Iowan Old Style Ital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自訂</PresentationFormat>
  <Paragraphs>37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New_Template9</vt:lpstr>
      <vt:lpstr>致   未婚</vt:lpstr>
      <vt:lpstr>起初 神創造天地</vt:lpstr>
      <vt:lpstr>PowerPoint 簡報</vt:lpstr>
      <vt:lpstr>神的設立原是好的</vt:lpstr>
      <vt:lpstr>婚姻之前的三大迷思</vt:lpstr>
      <vt:lpstr>愛是什麼？包括什麼？</vt:lpstr>
      <vt:lpstr>每個人裡面有個小孩</vt:lpstr>
      <vt:lpstr>培養特質</vt:lpstr>
      <vt:lpstr>婚姻是為了榮耀神，不是一個夢境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致   未婚</dc:title>
  <dc:creator>Central</dc:creator>
  <cp:lastModifiedBy>Central</cp:lastModifiedBy>
  <cp:revision>1</cp:revision>
  <dcterms:modified xsi:type="dcterms:W3CDTF">2016-03-02T05:05:43Z</dcterms:modified>
</cp:coreProperties>
</file>