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58" y="-67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7586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11808131" y="9145862"/>
            <a:ext cx="302590" cy="3078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975360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6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圖片版面配置區 125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3022599" y="1212850"/>
            <a:ext cx="6961556" cy="5295901"/>
          </a:xfrm>
          <a:prstGeom prst="rect">
            <a:avLst/>
          </a:prstGeom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1270000" y="6496050"/>
            <a:ext cx="10464800" cy="1831623"/>
          </a:xfrm>
          <a:prstGeom prst="rect">
            <a:avLst/>
          </a:prstGeom>
        </p:spPr>
        <p:txBody>
          <a:bodyPr/>
          <a:lstStyle/>
          <a:p>
            <a:r>
              <a:t>回到起初的❤️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1270000" y="8153900"/>
            <a:ext cx="10464800" cy="1321302"/>
          </a:xfrm>
          <a:prstGeom prst="rect">
            <a:avLst/>
          </a:prstGeom>
        </p:spPr>
        <p:txBody>
          <a:bodyPr/>
          <a:lstStyle>
            <a:lvl1pPr>
              <a:defRPr sz="4100" spc="41"/>
            </a:lvl1pPr>
          </a:lstStyle>
          <a:p>
            <a:r>
              <a:t>致   青少年家長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圖片版面配置區 12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492999" y="1784349"/>
            <a:ext cx="4737102" cy="6184902"/>
          </a:xfrm>
          <a:prstGeom prst="rect">
            <a:avLst/>
          </a:prstGeom>
        </p:spPr>
      </p:pic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933267" y="1828800"/>
            <a:ext cx="6515466" cy="3302000"/>
          </a:xfrm>
          <a:prstGeom prst="rect">
            <a:avLst/>
          </a:prstGeom>
        </p:spPr>
        <p:txBody>
          <a:bodyPr/>
          <a:lstStyle/>
          <a:p>
            <a:r>
              <a:t>一年四季的變換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1155699" y="5537064"/>
            <a:ext cx="6070601" cy="3302001"/>
          </a:xfrm>
          <a:prstGeom prst="rect">
            <a:avLst/>
          </a:prstGeom>
        </p:spPr>
        <p:txBody>
          <a:bodyPr/>
          <a:lstStyle/>
          <a:p>
            <a:r>
              <a:t>你可曾想過阿爸天父用大自然來教我們認識孩子？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圖片版面配置區 133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05638" y="1898615"/>
            <a:ext cx="5911763" cy="7721671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不論氣候變遷，練習去愛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Blip>
                <a:blip r:embed="rId3"/>
              </a:buBlip>
              <a:defRPr sz="3600">
                <a:solidFill>
                  <a:srgbClr val="574D2E"/>
                </a:solidFill>
              </a:defRPr>
            </a:pPr>
            <a:r>
              <a:t>寒冬的冰冷</a:t>
            </a:r>
          </a:p>
          <a:p>
            <a:pPr marL="457200" indent="-457200">
              <a:buBlip>
                <a:blip r:embed="rId3"/>
              </a:buBlip>
              <a:defRPr sz="3600">
                <a:solidFill>
                  <a:srgbClr val="574D2E"/>
                </a:solidFill>
              </a:defRPr>
            </a:pPr>
            <a:r>
              <a:t>沮喪的</a:t>
            </a:r>
          </a:p>
          <a:p>
            <a:pPr marL="457200" indent="-457200">
              <a:buBlip>
                <a:blip r:embed="rId3"/>
              </a:buBlip>
              <a:defRPr sz="3600">
                <a:solidFill>
                  <a:srgbClr val="574D2E"/>
                </a:solidFill>
              </a:defRPr>
            </a:pPr>
            <a:r>
              <a:t>失望的</a:t>
            </a:r>
          </a:p>
          <a:p>
            <a:pPr marL="457200" indent="-457200">
              <a:buBlip>
                <a:blip r:embed="rId3"/>
              </a:buBlip>
              <a:defRPr sz="3600">
                <a:solidFill>
                  <a:srgbClr val="574D2E"/>
                </a:solidFill>
              </a:defRPr>
            </a:pPr>
            <a:r>
              <a:t>退縮的</a:t>
            </a:r>
          </a:p>
          <a:p>
            <a:pPr marL="457200" indent="-457200">
              <a:buBlip>
                <a:blip r:embed="rId3"/>
              </a:buBlip>
              <a:defRPr sz="3600">
                <a:solidFill>
                  <a:srgbClr val="574D2E"/>
                </a:solidFill>
              </a:defRPr>
            </a:pPr>
            <a:r>
              <a:t>失敗的</a:t>
            </a:r>
          </a:p>
          <a:p>
            <a:pPr marL="457200" indent="-457200">
              <a:buBlip>
                <a:blip r:embed="rId3"/>
              </a:buBlip>
              <a:defRPr sz="3600">
                <a:solidFill>
                  <a:srgbClr val="574D2E"/>
                </a:solidFill>
              </a:defRPr>
            </a:pPr>
            <a:r>
              <a:t>枯乾的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只有要求，不是愛</a:t>
            </a:r>
          </a:p>
          <a:p>
            <a:pPr>
              <a:buBlip>
                <a:blip r:embed="rId2"/>
              </a:buBlip>
            </a:pPr>
            <a:r>
              <a:t>只有處理，不是愛</a:t>
            </a:r>
          </a:p>
          <a:p>
            <a:pPr>
              <a:buBlip>
                <a:blip r:embed="rId2"/>
              </a:buBlip>
            </a:pPr>
            <a:r>
              <a:t>只有吩咐，不是愛</a:t>
            </a:r>
          </a:p>
          <a:p>
            <a:pPr>
              <a:buBlip>
                <a:blip r:embed="rId2"/>
              </a:buBlip>
            </a:pPr>
            <a:r>
              <a:t>只有三餐，不是愛</a:t>
            </a:r>
          </a:p>
          <a:p>
            <a:pPr>
              <a:buBlip>
                <a:blip r:embed="rId2"/>
              </a:buBlip>
            </a:pPr>
            <a:r>
              <a:t>只有禮物，不是愛</a:t>
            </a:r>
          </a:p>
          <a:p>
            <a:pPr>
              <a:buBlip>
                <a:blip r:embed="rId2"/>
              </a:buBlip>
            </a:pPr>
            <a:r>
              <a:t>只有獎賞，不是愛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圖片版面配置區 13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80317" y="1888250"/>
            <a:ext cx="5927104" cy="7742399"/>
          </a:xfrm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愛 是.......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1175955" y="2524602"/>
            <a:ext cx="6128414" cy="6469696"/>
          </a:xfrm>
          <a:prstGeom prst="rect">
            <a:avLst/>
          </a:prstGeom>
        </p:spPr>
        <p:txBody>
          <a:bodyPr/>
          <a:lstStyle/>
          <a:p>
            <a:pPr marL="501395" indent="-501395" defTabSz="490727">
              <a:spcBef>
                <a:spcPts val="2600"/>
              </a:spcBef>
              <a:buBlip>
                <a:blip r:embed="rId3"/>
              </a:buBlip>
              <a:defRPr sz="3948"/>
            </a:pPr>
            <a:r>
              <a:t>陪伴</a:t>
            </a:r>
          </a:p>
          <a:p>
            <a:pPr marL="501395" indent="-501395" defTabSz="490727">
              <a:spcBef>
                <a:spcPts val="2600"/>
              </a:spcBef>
              <a:buBlip>
                <a:blip r:embed="rId3"/>
              </a:buBlip>
              <a:defRPr sz="3948"/>
            </a:pPr>
            <a:r>
              <a:t>微笑</a:t>
            </a:r>
          </a:p>
          <a:p>
            <a:pPr marL="501395" indent="-501395" defTabSz="490727">
              <a:spcBef>
                <a:spcPts val="2600"/>
              </a:spcBef>
              <a:buBlip>
                <a:blip r:embed="rId3"/>
              </a:buBlip>
              <a:defRPr sz="3948"/>
            </a:pPr>
            <a:r>
              <a:t>接納</a:t>
            </a:r>
          </a:p>
          <a:p>
            <a:pPr marL="501395" indent="-501395" defTabSz="490727">
              <a:spcBef>
                <a:spcPts val="2600"/>
              </a:spcBef>
              <a:buBlip>
                <a:blip r:embed="rId3"/>
              </a:buBlip>
              <a:defRPr sz="3948"/>
            </a:pPr>
            <a:r>
              <a:t>支持</a:t>
            </a:r>
          </a:p>
          <a:p>
            <a:pPr marL="501395" indent="-501395" defTabSz="490727">
              <a:spcBef>
                <a:spcPts val="2600"/>
              </a:spcBef>
              <a:buBlip>
                <a:blip r:embed="rId3"/>
              </a:buBlip>
              <a:defRPr sz="3948"/>
            </a:pPr>
            <a:r>
              <a:t>打氣</a:t>
            </a:r>
          </a:p>
          <a:p>
            <a:pPr marL="501395" indent="-501395" defTabSz="490727">
              <a:spcBef>
                <a:spcPts val="2600"/>
              </a:spcBef>
              <a:buBlip>
                <a:blip r:embed="rId3"/>
              </a:buBlip>
              <a:defRPr sz="3948"/>
            </a:pPr>
            <a:r>
              <a:t>協助他們找到發洩的管道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愛 是把話講清楚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以他們的理解，好好講完應該說的話</a:t>
            </a:r>
          </a:p>
          <a:p>
            <a:pPr>
              <a:buBlip>
                <a:blip r:embed="rId2"/>
              </a:buBlip>
            </a:pPr>
            <a:r>
              <a:t>講他們的心</a:t>
            </a:r>
          </a:p>
          <a:p>
            <a:pPr>
              <a:buBlip>
                <a:blip r:embed="rId2"/>
              </a:buBlip>
            </a:pPr>
            <a:r>
              <a:t>講你的情</a:t>
            </a:r>
          </a:p>
          <a:p>
            <a:pPr>
              <a:buBlip>
                <a:blip r:embed="rId2"/>
              </a:buBlip>
            </a:pPr>
            <a:r>
              <a:t>講額外的恩典</a:t>
            </a:r>
          </a:p>
          <a:p>
            <a:pPr>
              <a:buBlip>
                <a:blip r:embed="rId2"/>
              </a:buBlip>
            </a:pPr>
            <a:r>
              <a:t>如果不會講，就暫時不要講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1587500" y="3568700"/>
            <a:ext cx="10464800" cy="3017686"/>
          </a:xfrm>
          <a:prstGeom prst="rect">
            <a:avLst/>
          </a:prstGeom>
        </p:spPr>
        <p:txBody>
          <a:bodyPr/>
          <a:lstStyle/>
          <a:p>
            <a:r>
              <a:t>挑戰 和 不負責任</a:t>
            </a:r>
          </a:p>
          <a:p>
            <a:r>
              <a:t>不一樣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圖片版面配置區 148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3022599" y="852418"/>
            <a:ext cx="7927987" cy="6016764"/>
          </a:xfrm>
          <a:prstGeom prst="rect">
            <a:avLst/>
          </a:prstGeom>
        </p:spPr>
      </p:pic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1339030" y="6576846"/>
            <a:ext cx="11070739" cy="2801630"/>
          </a:xfrm>
          <a:prstGeom prst="rect">
            <a:avLst/>
          </a:prstGeom>
        </p:spPr>
        <p:txBody>
          <a:bodyPr/>
          <a:lstStyle>
            <a:lvl1pPr defTabSz="508254">
              <a:defRPr sz="6090" spc="60">
                <a:effectLst>
                  <a:outerShdw blurRad="33147" dist="11049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這六年，父親的溫暖和關心，是幫助青少年連結到神。請三思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1587500" y="2341484"/>
            <a:ext cx="10464800" cy="4651417"/>
          </a:xfrm>
          <a:prstGeom prst="rect">
            <a:avLst/>
          </a:prstGeom>
        </p:spPr>
        <p:txBody>
          <a:bodyPr/>
          <a:lstStyle/>
          <a:p>
            <a:r>
              <a:t>深呼吸，退一步，</a:t>
            </a:r>
          </a:p>
          <a:p>
            <a:r>
              <a:t>再重申界線</a:t>
            </a:r>
          </a:p>
          <a:p>
            <a:r>
              <a:t>講清楚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</Words>
  <Application>Microsoft Office PowerPoint</Application>
  <PresentationFormat>自訂</PresentationFormat>
  <Paragraphs>36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HardCover</vt:lpstr>
      <vt:lpstr>回到起初的❤️</vt:lpstr>
      <vt:lpstr>一年四季的變換</vt:lpstr>
      <vt:lpstr>不論氣候變遷，練習去愛</vt:lpstr>
      <vt:lpstr>PowerPoint 簡報</vt:lpstr>
      <vt:lpstr>愛 是.......</vt:lpstr>
      <vt:lpstr>愛 是把話講清楚</vt:lpstr>
      <vt:lpstr>挑戰 和 不負責任 不一樣</vt:lpstr>
      <vt:lpstr>這六年，父親的溫暖和關心，是幫助青少年連結到神。請三思</vt:lpstr>
      <vt:lpstr>深呼吸，退一步， 再重申界線 講清楚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回到起初的❤️</dc:title>
  <dc:creator>Central</dc:creator>
  <cp:lastModifiedBy>Central</cp:lastModifiedBy>
  <cp:revision>1</cp:revision>
  <dcterms:modified xsi:type="dcterms:W3CDTF">2016-03-02T05:07:58Z</dcterms:modified>
</cp:coreProperties>
</file>