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0215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11808131" y="9145862"/>
            <a:ext cx="302590" cy="3078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975360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/>
          <p:cNvPicPr>
            <a:picLocks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4"/>
              </a:buBlip>
            </a:lvl1pPr>
            <a:lvl2pPr>
              <a:buBlip>
                <a:blip r:embed="rId24"/>
              </a:buBlip>
            </a:lvl2pPr>
            <a:lvl3pPr>
              <a:buBlip>
                <a:blip r:embed="rId24"/>
              </a:buBlip>
            </a:lvl3pPr>
            <a:lvl4pPr>
              <a:buBlip>
                <a:blip r:embed="rId24"/>
              </a:buBlip>
            </a:lvl4pPr>
            <a:lvl5pPr>
              <a:buBlip>
                <a:blip r:embed="rId2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4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90B92E40-FEF7-498B-ABAC-822781A70D69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1270000" y="6299163"/>
            <a:ext cx="10553700" cy="134627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愛與榜樣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19200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致   兒教組教員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61DC31E6-D84A-453C-A79D-056DBF5E6E02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748433" y="6594999"/>
            <a:ext cx="11368234" cy="1738852"/>
          </a:xfrm>
          <a:prstGeom prst="rect">
            <a:avLst/>
          </a:prstGeom>
        </p:spPr>
        <p:txBody>
          <a:bodyPr/>
          <a:lstStyle>
            <a:lvl1pPr defTabSz="379729">
              <a:defRPr sz="4419"/>
            </a:lvl1pPr>
          </a:lstStyle>
          <a:p>
            <a:r>
              <a:t>你做自己，不是壞人，也不是不好，但你願意為了耶穌選擇，自我要求，這是極其寶貴的事。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 idx="4294967295"/>
          </p:nvPr>
        </p:nvSpPr>
        <p:spPr>
          <a:xfrm>
            <a:off x="894079" y="519288"/>
            <a:ext cx="11216641" cy="1885246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975360">
              <a:lnSpc>
                <a:spcPct val="90000"/>
              </a:lnSpc>
              <a:defRPr sz="4600">
                <a:solidFill>
                  <a:srgbClr val="000000"/>
                </a:solidFill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孩童的發展 撞擊 自我的發展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4294967295"/>
          </p:nvPr>
        </p:nvSpPr>
        <p:spPr>
          <a:xfrm>
            <a:off x="894079" y="2596444"/>
            <a:ext cx="11216641" cy="6188570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28600" indent="-228600" defTabSz="975360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Erikson </a:t>
            </a:r>
            <a:r>
              <a:rPr>
                <a:latin typeface="新細明體"/>
                <a:ea typeface="新細明體"/>
                <a:cs typeface="新細明體"/>
                <a:sym typeface="新細明體"/>
              </a:rPr>
              <a:t>的發展理論</a:t>
            </a:r>
          </a:p>
        </p:txBody>
      </p:sp>
      <p:pic>
        <p:nvPicPr>
          <p:cNvPr id="243" name="4EB8CCAC-6DF7-496E-ABD2-44C2B13B560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8758" y="2128874"/>
            <a:ext cx="13319884" cy="712371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11808131" y="9145862"/>
            <a:ext cx="302590" cy="307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dv1595073_1080x1400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60000">
            <a:off x="7449241" y="2550048"/>
            <a:ext cx="4737179" cy="6309147"/>
          </a:xfrm>
          <a:prstGeom prst="rect">
            <a:avLst/>
          </a:prstGeom>
        </p:spPr>
      </p:pic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354936" y="260350"/>
            <a:ext cx="11655988" cy="2349500"/>
          </a:xfrm>
          <a:prstGeom prst="rect">
            <a:avLst/>
          </a:prstGeom>
        </p:spPr>
        <p:txBody>
          <a:bodyPr/>
          <a:lstStyle/>
          <a:p>
            <a:r>
              <a:t>「扮演」「示範」好老師的角色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做選擇（演出想很久，然後做出正面的選擇）</a:t>
            </a:r>
          </a:p>
          <a:p>
            <a:pPr>
              <a:buBlip>
                <a:blip r:embed="rId3"/>
              </a:buBlip>
            </a:pPr>
            <a:r>
              <a:t>常說對不起（哇，怎麼辦，承認錯誤）</a:t>
            </a:r>
          </a:p>
          <a:p>
            <a:pPr>
              <a:buBlip>
                <a:blip r:embed="rId3"/>
              </a:buBlip>
            </a:pPr>
            <a:r>
              <a:t>互相尊重（請，謝謝，微笑）</a:t>
            </a:r>
          </a:p>
          <a:p>
            <a:pPr>
              <a:buBlip>
                <a:blip r:embed="rId3"/>
              </a:buBlip>
            </a:pPr>
            <a:r>
              <a:t>保持好奇心（讓我想ㄧ想）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「扮演，示範」好老師的角色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825500" y="2971800"/>
            <a:ext cx="11576050" cy="5715000"/>
          </a:xfrm>
          <a:prstGeom prst="rect">
            <a:avLst/>
          </a:prstGeom>
        </p:spPr>
        <p:txBody>
          <a:bodyPr/>
          <a:lstStyle/>
          <a:p>
            <a:pPr marL="495300" indent="-495300">
              <a:buBlip>
                <a:blip r:embed="rId2"/>
              </a:buBlip>
              <a:defRPr sz="3900"/>
            </a:pPr>
            <a:r>
              <a:t>跟進他們被要求的事</a:t>
            </a:r>
          </a:p>
          <a:p>
            <a:pPr marL="495300" indent="-495300">
              <a:buBlip>
                <a:blip r:embed="rId2"/>
              </a:buBlip>
              <a:defRPr sz="3900"/>
            </a:pPr>
            <a:r>
              <a:t>1. 準時。2. 完成功課。3. 講話小聲。4. 保守承諾。5. 不要放棄。</a:t>
            </a:r>
          </a:p>
          <a:p>
            <a:pPr marL="495300" indent="-495300">
              <a:buBlip>
                <a:blip r:embed="rId2"/>
              </a:buBlip>
              <a:defRPr sz="3900"/>
            </a:pPr>
            <a:r>
              <a:t>接納角落的孩子</a:t>
            </a:r>
          </a:p>
          <a:p>
            <a:pPr marL="495300" indent="-495300">
              <a:buBlip>
                <a:blip r:embed="rId2"/>
              </a:buBlip>
              <a:defRPr sz="3900"/>
            </a:pPr>
            <a:r>
              <a:t>因為老師很愛主耶穌，所以......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F81553B-FFB1-4183-927D-00F1A0372569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5899" y="1358900"/>
            <a:ext cx="5185077" cy="6908800"/>
          </a:xfrm>
          <a:prstGeom prst="rect">
            <a:avLst/>
          </a:prstGeom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079500" y="1358900"/>
            <a:ext cx="5054600" cy="5032436"/>
          </a:xfrm>
          <a:prstGeom prst="rect">
            <a:avLst/>
          </a:prstGeom>
        </p:spPr>
        <p:txBody>
          <a:bodyPr/>
          <a:lstStyle/>
          <a:p>
            <a:r>
              <a:t>愛 包括</a:t>
            </a:r>
          </a:p>
          <a:p>
            <a:endParaRPr/>
          </a:p>
          <a:p>
            <a:r>
              <a:t>界線</a:t>
            </a:r>
          </a:p>
          <a:p>
            <a:r>
              <a:t>引導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界線 包括對自己的界線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你從何處得到界線？知識，教導，良心。                        （家庭、教會、學校、朋友、資訊）</a:t>
            </a:r>
          </a:p>
          <a:p>
            <a:pPr>
              <a:buBlip>
                <a:blip r:embed="rId2"/>
              </a:buBlip>
            </a:pPr>
            <a:r>
              <a:t>你如何看待界線？感覺，情緒，抗爭。                （壓抑、不舒服、暴怒、自傷）</a:t>
            </a:r>
          </a:p>
          <a:p>
            <a:pPr>
              <a:buBlip>
                <a:blip r:embed="rId2"/>
              </a:buBlip>
            </a:pPr>
            <a:r>
              <a:t>你如何回應界線？選擇。（以什麼為基準、為什麼選這個、不理、自爽、神的感覺）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引導 包括對自己的引導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你如何每天引導自己？</a:t>
            </a:r>
          </a:p>
          <a:p>
            <a:pPr>
              <a:buBlip>
                <a:blip r:embed="rId2"/>
              </a:buBlip>
            </a:pPr>
            <a:r>
              <a:t>你每天如何讓神引導？</a:t>
            </a:r>
          </a:p>
          <a:p>
            <a:pPr>
              <a:buBlip>
                <a:blip r:embed="rId2"/>
              </a:buBlip>
            </a:pPr>
            <a:r>
              <a:t>你的方法？時間？</a:t>
            </a:r>
          </a:p>
          <a:p>
            <a:pPr>
              <a:buBlip>
                <a:blip r:embed="rId2"/>
              </a:buBlip>
            </a:pPr>
            <a:r>
              <a:t>你有挑戰自己，不以自己為主嗎？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dv1595073_1080x1400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772696" y="438488"/>
            <a:ext cx="5668208" cy="3759201"/>
          </a:xfrm>
          <a:prstGeom prst="rect">
            <a:avLst/>
          </a:prstGeom>
        </p:spPr>
        <p:txBody>
          <a:bodyPr/>
          <a:lstStyle/>
          <a:p>
            <a:r>
              <a:t>愛 是為了愛主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t>原來是受苦</a:t>
            </a:r>
          </a:p>
          <a:p>
            <a:pPr>
              <a:defRPr sz="4600"/>
            </a:pPr>
            <a:r>
              <a:t>不能做自己</a:t>
            </a:r>
          </a:p>
          <a:p>
            <a:pPr>
              <a:defRPr sz="4600"/>
            </a:pPr>
            <a:r>
              <a:t>為了榮耀神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詩 396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活出自我   VS   自我要求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1270000" y="456368"/>
            <a:ext cx="10464800" cy="884086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我本來就是這樣好不好</a:t>
            </a:r>
          </a:p>
          <a:p>
            <a:pPr>
              <a:buBlip>
                <a:blip r:embed="rId2"/>
              </a:buBlip>
            </a:pPr>
            <a:r>
              <a:t>拜託喔，聖經又沒有記載說不可以這樣</a:t>
            </a:r>
          </a:p>
          <a:p>
            <a:pPr>
              <a:buBlip>
                <a:blip r:embed="rId2"/>
              </a:buBlip>
            </a:pPr>
            <a:r>
              <a:t>大家都是這樣啊，這又沒怎樣</a:t>
            </a:r>
          </a:p>
          <a:p>
            <a:pPr>
              <a:buBlip>
                <a:blip r:embed="rId2"/>
              </a:buBlip>
            </a:pPr>
            <a:r>
              <a:t>我還是有進來教會啊</a:t>
            </a:r>
          </a:p>
          <a:p>
            <a:pPr>
              <a:buBlip>
                <a:blip r:embed="rId2"/>
              </a:buBlip>
            </a:pPr>
            <a:r>
              <a:t>不爽？不做就不要做啊</a:t>
            </a:r>
          </a:p>
          <a:p>
            <a:pPr>
              <a:buBlip>
                <a:blip r:embed="rId2"/>
              </a:buBlip>
            </a:pPr>
            <a:r>
              <a:t>我比他還好，OK!</a:t>
            </a:r>
          </a:p>
          <a:p>
            <a:pPr>
              <a:buBlip>
                <a:blip r:embed="rId2"/>
              </a:buBlip>
            </a:pPr>
            <a:r>
              <a:t>怕什麼，就是要說出來呀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1270000" y="3733800"/>
            <a:ext cx="10464800" cy="2431732"/>
          </a:xfrm>
          <a:prstGeom prst="rect">
            <a:avLst/>
          </a:prstGeom>
        </p:spPr>
        <p:txBody>
          <a:bodyPr/>
          <a:lstStyle>
            <a:lvl1pPr defTabSz="560831">
              <a:defRPr sz="6528"/>
            </a:lvl1pPr>
          </a:lstStyle>
          <a:p>
            <a:r>
              <a:t>所以你的造型、服裝、頭髮、態度、說話、生活  都是選擇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自訂</PresentationFormat>
  <Paragraphs>43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Craft</vt:lpstr>
      <vt:lpstr>愛與榜樣</vt:lpstr>
      <vt:lpstr>愛 包括  界線 引導</vt:lpstr>
      <vt:lpstr>界線 包括對自己的界線</vt:lpstr>
      <vt:lpstr>引導 包括對自己的引導</vt:lpstr>
      <vt:lpstr>愛 是為了愛主</vt:lpstr>
      <vt:lpstr>詩 396</vt:lpstr>
      <vt:lpstr>活出自我   VS   自我要求</vt:lpstr>
      <vt:lpstr>PowerPoint 簡報</vt:lpstr>
      <vt:lpstr>所以你的造型、服裝、頭髮、態度、說話、生活  都是選擇</vt:lpstr>
      <vt:lpstr>你做自己，不是壞人，也不是不好，但你願意為了耶穌選擇，自我要求，這是極其寶貴的事。</vt:lpstr>
      <vt:lpstr>孩童的發展 撞擊 自我的發展</vt:lpstr>
      <vt:lpstr>「扮演」「示範」好老師的角色</vt:lpstr>
      <vt:lpstr>「扮演，示範」好老師的角色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愛與榜樣</dc:title>
  <dc:creator>Central</dc:creator>
  <cp:lastModifiedBy>Central</cp:lastModifiedBy>
  <cp:revision>1</cp:revision>
  <dcterms:modified xsi:type="dcterms:W3CDTF">2016-03-02T05:09:33Z</dcterms:modified>
</cp:coreProperties>
</file>