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8" r:id="rId10"/>
    <p:sldId id="269" r:id="rId11"/>
    <p:sldId id="272" r:id="rId12"/>
    <p:sldId id="271" r:id="rId13"/>
    <p:sldId id="270" r:id="rId14"/>
    <p:sldId id="275" r:id="rId15"/>
    <p:sldId id="274" r:id="rId16"/>
    <p:sldId id="273" r:id="rId17"/>
    <p:sldId id="278" r:id="rId18"/>
    <p:sldId id="277" r:id="rId19"/>
    <p:sldId id="276" r:id="rId20"/>
    <p:sldId id="280" r:id="rId21"/>
    <p:sldId id="281" r:id="rId22"/>
    <p:sldId id="282" r:id="rId23"/>
    <p:sldId id="279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9FC8-4054-498C-8653-CE6BAC244E8D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75F1-C71C-4E2E-BA65-FE05FA5596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04856" cy="477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12002"/>
            <a:ext cx="7528642" cy="496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60813"/>
            <a:ext cx="7761909" cy="481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994187"/>
            <a:ext cx="7798359" cy="488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96256"/>
            <a:ext cx="7632848" cy="486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43736"/>
            <a:ext cx="7704856" cy="481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71217"/>
            <a:ext cx="7848872" cy="496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13323"/>
            <a:ext cx="7848872" cy="487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31389"/>
            <a:ext cx="7776864" cy="488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88832" cy="494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338" y="1052735"/>
            <a:ext cx="7773102" cy="484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09120"/>
            <a:ext cx="7848872" cy="48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45975"/>
            <a:ext cx="7776864" cy="48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41045"/>
            <a:ext cx="7848872" cy="482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03" y="980728"/>
            <a:ext cx="93691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92" y="1052736"/>
            <a:ext cx="7790947" cy="483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200800" cy="49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848872" cy="490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272808" cy="48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42596"/>
            <a:ext cx="7776863" cy="486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4518"/>
            <a:ext cx="7927020" cy="489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8245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40304"/>
            <a:ext cx="7728029" cy="483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如螢幕大小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admin</cp:lastModifiedBy>
  <cp:revision>4</cp:revision>
  <dcterms:created xsi:type="dcterms:W3CDTF">2017-03-04T14:35:17Z</dcterms:created>
  <dcterms:modified xsi:type="dcterms:W3CDTF">2017-03-04T15:10:51Z</dcterms:modified>
</cp:coreProperties>
</file>