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2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autoCompressPictures="0" embedTrueTypeFonts="1" strictFirstAndLastChars="0" saveSubsetFonts="1">
  <p:sldMasterIdLst>
    <p:sldMasterId id="2147483662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</p:sldIdLst>
  <p:sldSz cy="9753600" cx="13004800"/>
  <p:notesSz cx="6858000" cy="9144000"/>
  <p:embeddedFontLst>
    <p:embeddedFont>
      <p:font typeface="Libre Baskerville"/>
      <p:regular r:id="rId17"/>
      <p:bold r:id="rId18"/>
      <p:italic r:id="rId19"/>
    </p:embeddedFont>
    <p:embeddedFont>
      <p:font typeface="Radley"/>
      <p:regular r:id="rId20"/>
      <p:italic r:id="rId21"/>
    </p:embeddedFont>
    <p:embeddedFont>
      <p:font typeface="Ovo"/>
      <p:regular r:id="rId22"/>
    </p:embeddedFont>
    <p:embeddedFont>
      <p:font typeface="Helvetica Neue"/>
      <p:regular r:id="rId23"/>
      <p:bold r:id="rId24"/>
      <p:italic r:id="rId25"/>
      <p:boldItalic r:id="rId26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/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Radley-regular.fntdata"/><Relationship Id="rId22" Type="http://schemas.openxmlformats.org/officeDocument/2006/relationships/font" Target="fonts/Ovo-regular.fntdata"/><Relationship Id="rId21" Type="http://schemas.openxmlformats.org/officeDocument/2006/relationships/font" Target="fonts/Radley-italic.fntdata"/><Relationship Id="rId24" Type="http://schemas.openxmlformats.org/officeDocument/2006/relationships/font" Target="fonts/HelveticaNeue-bold.fntdata"/><Relationship Id="rId23" Type="http://schemas.openxmlformats.org/officeDocument/2006/relationships/font" Target="fonts/HelveticaNeue-regular.fntdata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26" Type="http://schemas.openxmlformats.org/officeDocument/2006/relationships/font" Target="fonts/HelveticaNeue-boldItalic.fntdata"/><Relationship Id="rId25" Type="http://schemas.openxmlformats.org/officeDocument/2006/relationships/font" Target="fonts/HelveticaNeue-italic.fntdata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17" Type="http://schemas.openxmlformats.org/officeDocument/2006/relationships/font" Target="fonts/LibreBaskerville-regular.fntdata"/><Relationship Id="rId16" Type="http://schemas.openxmlformats.org/officeDocument/2006/relationships/slide" Target="slides/slide12.xml"/><Relationship Id="rId19" Type="http://schemas.openxmlformats.org/officeDocument/2006/relationships/font" Target="fonts/LibreBaskerville-italic.fntdata"/><Relationship Id="rId18" Type="http://schemas.openxmlformats.org/officeDocument/2006/relationships/font" Target="fonts/LibreBaskerville-bold.fntdata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4" name="Shape 4"/>
          <p:cNvSpPr txBox="1"/>
          <p:nvPr>
            <p:ph idx="1" type="body"/>
          </p:nvPr>
        </p:nvSpPr>
        <p:spPr>
          <a:xfrm>
            <a:off x="914400" y="4343400"/>
            <a:ext cx="50291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lnSpc>
                <a:spcPct val="117999"/>
              </a:lnSpc>
              <a:spcBef>
                <a:spcPts val="0"/>
              </a:spcBef>
              <a:buNone/>
              <a:defRPr b="0" i="0" sz="2200" u="none" cap="none" strike="noStrike"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indent="228600" lvl="1" marL="457200" marR="0" rtl="0" algn="l">
              <a:lnSpc>
                <a:spcPct val="117999"/>
              </a:lnSpc>
              <a:spcBef>
                <a:spcPts val="0"/>
              </a:spcBef>
              <a:buNone/>
              <a:defRPr b="0" i="0" sz="2200" u="none" cap="none" strike="noStrike"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indent="457200" lvl="2" marL="914400" marR="0" rtl="0" algn="l">
              <a:lnSpc>
                <a:spcPct val="117999"/>
              </a:lnSpc>
              <a:spcBef>
                <a:spcPts val="0"/>
              </a:spcBef>
              <a:buNone/>
              <a:defRPr b="0" i="0" sz="2200" u="none" cap="none" strike="noStrike"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indent="685800" lvl="3" marL="1371600" marR="0" rtl="0" algn="l">
              <a:lnSpc>
                <a:spcPct val="117999"/>
              </a:lnSpc>
              <a:spcBef>
                <a:spcPts val="0"/>
              </a:spcBef>
              <a:buNone/>
              <a:defRPr b="0" i="0" sz="2200" u="none" cap="none" strike="noStrike"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indent="914400" lvl="4" marL="1828800" marR="0" rtl="0" algn="l">
              <a:lnSpc>
                <a:spcPct val="117999"/>
              </a:lnSpc>
              <a:spcBef>
                <a:spcPts val="0"/>
              </a:spcBef>
              <a:buNone/>
              <a:defRPr b="0" i="0" sz="2200" u="none" cap="none" strike="noStrike"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indent="1143000" lvl="5" marL="2286000" marR="0" rtl="0" algn="l">
              <a:lnSpc>
                <a:spcPct val="117999"/>
              </a:lnSpc>
              <a:spcBef>
                <a:spcPts val="0"/>
              </a:spcBef>
              <a:buNone/>
              <a:defRPr b="0" i="0" sz="2200" u="none" cap="none" strike="noStrike"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indent="1371600" lvl="6" marL="2743200" marR="0" rtl="0" algn="l">
              <a:lnSpc>
                <a:spcPct val="117999"/>
              </a:lnSpc>
              <a:spcBef>
                <a:spcPts val="0"/>
              </a:spcBef>
              <a:buNone/>
              <a:defRPr b="0" i="0" sz="2200" u="none" cap="none" strike="noStrike"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indent="1600200" lvl="7" marL="3200400" marR="0" rtl="0" algn="l">
              <a:lnSpc>
                <a:spcPct val="117999"/>
              </a:lnSpc>
              <a:spcBef>
                <a:spcPts val="0"/>
              </a:spcBef>
              <a:buNone/>
              <a:defRPr b="0" i="0" sz="2200" u="none" cap="none" strike="noStrike"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indent="1828800" lvl="8" marL="3657600" marR="0" rtl="0" algn="l">
              <a:lnSpc>
                <a:spcPct val="117999"/>
              </a:lnSpc>
              <a:spcBef>
                <a:spcPts val="0"/>
              </a:spcBef>
              <a:buNone/>
              <a:defRPr b="0" i="0" sz="2200" u="none" cap="none" strike="noStrike"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Shape 64"/>
          <p:cNvSpPr txBox="1"/>
          <p:nvPr>
            <p:ph idx="1" type="body"/>
          </p:nvPr>
        </p:nvSpPr>
        <p:spPr>
          <a:xfrm>
            <a:off x="914400" y="4343400"/>
            <a:ext cx="50291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65" name="Shape 65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2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Shape 122"/>
          <p:cNvSpPr txBox="1"/>
          <p:nvPr>
            <p:ph idx="1" type="body"/>
          </p:nvPr>
        </p:nvSpPr>
        <p:spPr>
          <a:xfrm>
            <a:off x="914400" y="4343400"/>
            <a:ext cx="50291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23" name="Shape 123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Shape 129"/>
          <p:cNvSpPr txBox="1"/>
          <p:nvPr>
            <p:ph idx="1" type="body"/>
          </p:nvPr>
        </p:nvSpPr>
        <p:spPr>
          <a:xfrm>
            <a:off x="914400" y="4343400"/>
            <a:ext cx="50291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30" name="Shape 130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Shape 136"/>
          <p:cNvSpPr txBox="1"/>
          <p:nvPr>
            <p:ph idx="1" type="body"/>
          </p:nvPr>
        </p:nvSpPr>
        <p:spPr>
          <a:xfrm>
            <a:off x="914400" y="4343400"/>
            <a:ext cx="50291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37" name="Shape 137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Shape 71"/>
          <p:cNvSpPr txBox="1"/>
          <p:nvPr>
            <p:ph idx="1" type="body"/>
          </p:nvPr>
        </p:nvSpPr>
        <p:spPr>
          <a:xfrm>
            <a:off x="914400" y="4343400"/>
            <a:ext cx="50291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72" name="Shape 72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Shape 78"/>
          <p:cNvSpPr txBox="1"/>
          <p:nvPr>
            <p:ph idx="1" type="body"/>
          </p:nvPr>
        </p:nvSpPr>
        <p:spPr>
          <a:xfrm>
            <a:off x="914400" y="4343400"/>
            <a:ext cx="50291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79" name="Shape 79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Shape 84"/>
          <p:cNvSpPr txBox="1"/>
          <p:nvPr>
            <p:ph idx="1" type="body"/>
          </p:nvPr>
        </p:nvSpPr>
        <p:spPr>
          <a:xfrm>
            <a:off x="914400" y="4343400"/>
            <a:ext cx="50291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85" name="Shape 85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Shape 90"/>
          <p:cNvSpPr txBox="1"/>
          <p:nvPr>
            <p:ph idx="1" type="body"/>
          </p:nvPr>
        </p:nvSpPr>
        <p:spPr>
          <a:xfrm>
            <a:off x="914400" y="4343400"/>
            <a:ext cx="50291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91" name="Shape 91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Shape 97"/>
          <p:cNvSpPr txBox="1"/>
          <p:nvPr>
            <p:ph idx="1" type="body"/>
          </p:nvPr>
        </p:nvSpPr>
        <p:spPr>
          <a:xfrm>
            <a:off x="914400" y="4343400"/>
            <a:ext cx="50291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98" name="Shape 98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Shape 103"/>
          <p:cNvSpPr txBox="1"/>
          <p:nvPr>
            <p:ph idx="1" type="body"/>
          </p:nvPr>
        </p:nvSpPr>
        <p:spPr>
          <a:xfrm>
            <a:off x="914400" y="4343400"/>
            <a:ext cx="50291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04" name="Shape 104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Shape 109"/>
          <p:cNvSpPr txBox="1"/>
          <p:nvPr>
            <p:ph idx="1" type="body"/>
          </p:nvPr>
        </p:nvSpPr>
        <p:spPr>
          <a:xfrm>
            <a:off x="914400" y="4343400"/>
            <a:ext cx="50291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10" name="Shape 110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Shape 115"/>
          <p:cNvSpPr txBox="1"/>
          <p:nvPr>
            <p:ph idx="1" type="body"/>
          </p:nvPr>
        </p:nvSpPr>
        <p:spPr>
          <a:xfrm>
            <a:off x="914400" y="4343400"/>
            <a:ext cx="50291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16" name="Shape 116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01.jp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02.jpg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02.jpg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02.jpg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02.jpg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02.jpg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02.jp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01.jpg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01.jpg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02.jpg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02.jpg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x">
  <p:cSld name="Photo - Horizontal">
    <p:bg>
      <p:bgPr>
        <a:blipFill rotWithShape="1">
          <a:blip r:embed="rId2">
            <a:alphaModFix/>
          </a:blip>
          <a:stretch>
            <a:fillRect b="0" l="0" r="0" t="0"/>
          </a:stretch>
        </a:blip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/>
          <p:nvPr>
            <p:ph idx="2" type="pic"/>
          </p:nvPr>
        </p:nvSpPr>
        <p:spPr>
          <a:xfrm>
            <a:off x="1854200" y="1441449"/>
            <a:ext cx="9612313" cy="4889501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165100" lvl="0" marL="419100" marR="0" rtl="0" algn="l">
              <a:lnSpc>
                <a:spcPct val="100000"/>
              </a:lnSpc>
              <a:spcBef>
                <a:spcPts val="3800"/>
              </a:spcBef>
              <a:spcAft>
                <a:spcPts val="0"/>
              </a:spcAft>
              <a:buClr>
                <a:srgbClr val="72675A"/>
              </a:buClr>
              <a:buSzPct val="100000"/>
              <a:buFont typeface="Libre Baskerville"/>
              <a:buChar char="•"/>
              <a:defRPr b="0" i="0" sz="4000" u="none" cap="none" strike="noStrike">
                <a:solidFill>
                  <a:srgbClr val="72675A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indent="-165100" lvl="1" marL="838200" marR="0" rtl="0" algn="l">
              <a:lnSpc>
                <a:spcPct val="100000"/>
              </a:lnSpc>
              <a:spcBef>
                <a:spcPts val="3800"/>
              </a:spcBef>
              <a:spcAft>
                <a:spcPts val="0"/>
              </a:spcAft>
              <a:buClr>
                <a:srgbClr val="72675A"/>
              </a:buClr>
              <a:buSzPct val="100000"/>
              <a:buFont typeface="Libre Baskerville"/>
              <a:buChar char="•"/>
              <a:defRPr b="0" i="0" sz="4000" u="none" cap="none" strike="noStrike">
                <a:solidFill>
                  <a:srgbClr val="72675A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2pPr>
            <a:lvl3pPr indent="-165100" lvl="2" marL="1257300" marR="0" rtl="0" algn="l">
              <a:lnSpc>
                <a:spcPct val="100000"/>
              </a:lnSpc>
              <a:spcBef>
                <a:spcPts val="3800"/>
              </a:spcBef>
              <a:spcAft>
                <a:spcPts val="0"/>
              </a:spcAft>
              <a:buClr>
                <a:srgbClr val="72675A"/>
              </a:buClr>
              <a:buSzPct val="100000"/>
              <a:buFont typeface="Libre Baskerville"/>
              <a:buChar char="•"/>
              <a:defRPr b="0" i="0" sz="4000" u="none" cap="none" strike="noStrike">
                <a:solidFill>
                  <a:srgbClr val="72675A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3pPr>
            <a:lvl4pPr indent="-165100" lvl="3" marL="1676400" marR="0" rtl="0" algn="l">
              <a:lnSpc>
                <a:spcPct val="100000"/>
              </a:lnSpc>
              <a:spcBef>
                <a:spcPts val="3800"/>
              </a:spcBef>
              <a:spcAft>
                <a:spcPts val="0"/>
              </a:spcAft>
              <a:buClr>
                <a:srgbClr val="72675A"/>
              </a:buClr>
              <a:buSzPct val="100000"/>
              <a:buFont typeface="Libre Baskerville"/>
              <a:buChar char="•"/>
              <a:defRPr b="0" i="0" sz="4000" u="none" cap="none" strike="noStrike">
                <a:solidFill>
                  <a:srgbClr val="72675A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4pPr>
            <a:lvl5pPr indent="-165100" lvl="4" marL="2095500" marR="0" rtl="0" algn="l">
              <a:lnSpc>
                <a:spcPct val="100000"/>
              </a:lnSpc>
              <a:spcBef>
                <a:spcPts val="3800"/>
              </a:spcBef>
              <a:spcAft>
                <a:spcPts val="0"/>
              </a:spcAft>
              <a:buClr>
                <a:srgbClr val="72675A"/>
              </a:buClr>
              <a:buSzPct val="100000"/>
              <a:buFont typeface="Libre Baskerville"/>
              <a:buChar char="•"/>
              <a:defRPr b="0" i="0" sz="4000" u="none" cap="none" strike="noStrike">
                <a:solidFill>
                  <a:srgbClr val="72675A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5pPr>
            <a:lvl6pPr indent="-165100" lvl="5" marL="2514600" marR="0" rtl="0" algn="l">
              <a:lnSpc>
                <a:spcPct val="100000"/>
              </a:lnSpc>
              <a:spcBef>
                <a:spcPts val="3800"/>
              </a:spcBef>
              <a:spcAft>
                <a:spcPts val="0"/>
              </a:spcAft>
              <a:buClr>
                <a:srgbClr val="72675A"/>
              </a:buClr>
              <a:buSzPct val="100000"/>
              <a:buFont typeface="Libre Baskerville"/>
              <a:buChar char="•"/>
              <a:defRPr b="0" i="0" sz="4000" u="none" cap="none" strike="noStrike">
                <a:solidFill>
                  <a:srgbClr val="72675A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6pPr>
            <a:lvl7pPr indent="-165100" lvl="6" marL="2933700" marR="0" rtl="0" algn="l">
              <a:lnSpc>
                <a:spcPct val="100000"/>
              </a:lnSpc>
              <a:spcBef>
                <a:spcPts val="3800"/>
              </a:spcBef>
              <a:spcAft>
                <a:spcPts val="0"/>
              </a:spcAft>
              <a:buClr>
                <a:srgbClr val="72675A"/>
              </a:buClr>
              <a:buSzPct val="100000"/>
              <a:buFont typeface="Libre Baskerville"/>
              <a:buChar char="•"/>
              <a:defRPr b="0" i="0" sz="4000" u="none" cap="none" strike="noStrike">
                <a:solidFill>
                  <a:srgbClr val="72675A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7pPr>
            <a:lvl8pPr indent="-165100" lvl="7" marL="3352800" marR="0" rtl="0" algn="l">
              <a:lnSpc>
                <a:spcPct val="100000"/>
              </a:lnSpc>
              <a:spcBef>
                <a:spcPts val="3800"/>
              </a:spcBef>
              <a:spcAft>
                <a:spcPts val="0"/>
              </a:spcAft>
              <a:buClr>
                <a:srgbClr val="72675A"/>
              </a:buClr>
              <a:buSzPct val="100000"/>
              <a:buFont typeface="Libre Baskerville"/>
              <a:buChar char="•"/>
              <a:defRPr b="0" i="0" sz="4000" u="none" cap="none" strike="noStrike">
                <a:solidFill>
                  <a:srgbClr val="72675A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8pPr>
            <a:lvl9pPr indent="-165100" lvl="8" marL="3771900" marR="0" rtl="0" algn="l">
              <a:lnSpc>
                <a:spcPct val="100000"/>
              </a:lnSpc>
              <a:spcBef>
                <a:spcPts val="3800"/>
              </a:spcBef>
              <a:spcAft>
                <a:spcPts val="0"/>
              </a:spcAft>
              <a:buClr>
                <a:srgbClr val="72675A"/>
              </a:buClr>
              <a:buSzPct val="100000"/>
              <a:buFont typeface="Libre Baskerville"/>
              <a:buChar char="•"/>
              <a:defRPr b="0" i="0" sz="4000" u="none" cap="none" strike="noStrike">
                <a:solidFill>
                  <a:srgbClr val="72675A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9pPr>
          </a:lstStyle>
          <a:p/>
        </p:txBody>
      </p:sp>
      <p:sp>
        <p:nvSpPr>
          <p:cNvPr id="11" name="Shape 11"/>
          <p:cNvSpPr txBox="1"/>
          <p:nvPr>
            <p:ph type="title"/>
          </p:nvPr>
        </p:nvSpPr>
        <p:spPr>
          <a:xfrm>
            <a:off x="1079500" y="6515100"/>
            <a:ext cx="11176000" cy="1625599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BEBEB"/>
              </a:buClr>
              <a:buFont typeface="Ovo"/>
              <a:buNone/>
              <a:defRPr b="0" i="0" sz="5800" u="none" cap="none" strike="noStrike">
                <a:solidFill>
                  <a:srgbClr val="EBEBEB"/>
                </a:solidFill>
                <a:latin typeface="Ovo"/>
                <a:ea typeface="Ovo"/>
                <a:cs typeface="Ovo"/>
                <a:sym typeface="Ovo"/>
              </a:defRPr>
            </a:lvl1pPr>
            <a:lvl2pPr indent="228600" lvl="1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17463"/>
              </a:buClr>
              <a:buFont typeface="Libre Baskerville"/>
              <a:buNone/>
              <a:defRPr b="0" i="0" sz="5800" u="none" cap="none" strike="noStrike">
                <a:solidFill>
                  <a:srgbClr val="817463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2pPr>
            <a:lvl3pPr indent="457200" lvl="2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17463"/>
              </a:buClr>
              <a:buFont typeface="Libre Baskerville"/>
              <a:buNone/>
              <a:defRPr b="0" i="0" sz="5800" u="none" cap="none" strike="noStrike">
                <a:solidFill>
                  <a:srgbClr val="817463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3pPr>
            <a:lvl4pPr indent="685800" lvl="3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17463"/>
              </a:buClr>
              <a:buFont typeface="Libre Baskerville"/>
              <a:buNone/>
              <a:defRPr b="0" i="0" sz="5800" u="none" cap="none" strike="noStrike">
                <a:solidFill>
                  <a:srgbClr val="817463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4pPr>
            <a:lvl5pPr indent="914400" lvl="4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17463"/>
              </a:buClr>
              <a:buFont typeface="Libre Baskerville"/>
              <a:buNone/>
              <a:defRPr b="0" i="0" sz="5800" u="none" cap="none" strike="noStrike">
                <a:solidFill>
                  <a:srgbClr val="817463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5pPr>
            <a:lvl6pPr indent="1143000" lvl="5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17463"/>
              </a:buClr>
              <a:buFont typeface="Libre Baskerville"/>
              <a:buNone/>
              <a:defRPr b="0" i="0" sz="5800" u="none" cap="none" strike="noStrike">
                <a:solidFill>
                  <a:srgbClr val="817463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6pPr>
            <a:lvl7pPr indent="1371600" lvl="6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17463"/>
              </a:buClr>
              <a:buFont typeface="Libre Baskerville"/>
              <a:buNone/>
              <a:defRPr b="0" i="0" sz="5800" u="none" cap="none" strike="noStrike">
                <a:solidFill>
                  <a:srgbClr val="817463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7pPr>
            <a:lvl8pPr indent="1600200" lvl="7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17463"/>
              </a:buClr>
              <a:buFont typeface="Libre Baskerville"/>
              <a:buNone/>
              <a:defRPr b="0" i="0" sz="5800" u="none" cap="none" strike="noStrike">
                <a:solidFill>
                  <a:srgbClr val="817463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8pPr>
            <a:lvl9pPr indent="1828800" lvl="8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17463"/>
              </a:buClr>
              <a:buFont typeface="Libre Baskerville"/>
              <a:buNone/>
              <a:defRPr b="0" i="0" sz="5800" u="none" cap="none" strike="noStrike">
                <a:solidFill>
                  <a:srgbClr val="817463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9pPr>
          </a:lstStyle>
          <a:p/>
        </p:txBody>
      </p:sp>
      <p:sp>
        <p:nvSpPr>
          <p:cNvPr id="12" name="Shape 12"/>
          <p:cNvSpPr txBox="1"/>
          <p:nvPr>
            <p:ph idx="1" type="body"/>
          </p:nvPr>
        </p:nvSpPr>
        <p:spPr>
          <a:xfrm>
            <a:off x="1079500" y="8166100"/>
            <a:ext cx="11176000" cy="1308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Ovo"/>
              <a:buNone/>
              <a:defRPr b="0" i="0" sz="3600" u="none" cap="none" strike="noStrike">
                <a:solidFill>
                  <a:srgbClr val="FFFFFF"/>
                </a:solidFill>
                <a:latin typeface="Ovo"/>
                <a:ea typeface="Ovo"/>
                <a:cs typeface="Ovo"/>
                <a:sym typeface="Ovo"/>
              </a:defRPr>
            </a:lvl1pPr>
            <a:lvl2pPr indent="228600" lvl="1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Ovo"/>
              <a:buNone/>
              <a:defRPr b="0" i="0" sz="3600" u="none" cap="none" strike="noStrike">
                <a:solidFill>
                  <a:srgbClr val="FFFFFF"/>
                </a:solidFill>
                <a:latin typeface="Ovo"/>
                <a:ea typeface="Ovo"/>
                <a:cs typeface="Ovo"/>
                <a:sym typeface="Ovo"/>
              </a:defRPr>
            </a:lvl2pPr>
            <a:lvl3pPr indent="457200" lvl="2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Ovo"/>
              <a:buNone/>
              <a:defRPr b="0" i="0" sz="3600" u="none" cap="none" strike="noStrike">
                <a:solidFill>
                  <a:srgbClr val="FFFFFF"/>
                </a:solidFill>
                <a:latin typeface="Ovo"/>
                <a:ea typeface="Ovo"/>
                <a:cs typeface="Ovo"/>
                <a:sym typeface="Ovo"/>
              </a:defRPr>
            </a:lvl3pPr>
            <a:lvl4pPr indent="685800" lvl="3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Ovo"/>
              <a:buNone/>
              <a:defRPr b="0" i="0" sz="3600" u="none" cap="none" strike="noStrike">
                <a:solidFill>
                  <a:srgbClr val="FFFFFF"/>
                </a:solidFill>
                <a:latin typeface="Ovo"/>
                <a:ea typeface="Ovo"/>
                <a:cs typeface="Ovo"/>
                <a:sym typeface="Ovo"/>
              </a:defRPr>
            </a:lvl4pPr>
            <a:lvl5pPr indent="914400" lvl="4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Ovo"/>
              <a:buNone/>
              <a:defRPr b="0" i="0" sz="3600" u="none" cap="none" strike="noStrike">
                <a:solidFill>
                  <a:srgbClr val="FFFFFF"/>
                </a:solidFill>
                <a:latin typeface="Ovo"/>
                <a:ea typeface="Ovo"/>
                <a:cs typeface="Ovo"/>
                <a:sym typeface="Ovo"/>
              </a:defRPr>
            </a:lvl5pPr>
            <a:lvl6pPr indent="-165100" lvl="5" marL="2514600" marR="0" rtl="0" algn="l">
              <a:lnSpc>
                <a:spcPct val="100000"/>
              </a:lnSpc>
              <a:spcBef>
                <a:spcPts val="3800"/>
              </a:spcBef>
              <a:spcAft>
                <a:spcPts val="0"/>
              </a:spcAft>
              <a:buClr>
                <a:srgbClr val="72675A"/>
              </a:buClr>
              <a:buSzPct val="100000"/>
              <a:buFont typeface="Libre Baskerville"/>
              <a:buChar char="•"/>
              <a:defRPr b="0" i="0" sz="4000" u="none" cap="none" strike="noStrike">
                <a:solidFill>
                  <a:srgbClr val="72675A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6pPr>
            <a:lvl7pPr indent="-165100" lvl="6" marL="2933700" marR="0" rtl="0" algn="l">
              <a:lnSpc>
                <a:spcPct val="100000"/>
              </a:lnSpc>
              <a:spcBef>
                <a:spcPts val="3800"/>
              </a:spcBef>
              <a:spcAft>
                <a:spcPts val="0"/>
              </a:spcAft>
              <a:buClr>
                <a:srgbClr val="72675A"/>
              </a:buClr>
              <a:buSzPct val="100000"/>
              <a:buFont typeface="Libre Baskerville"/>
              <a:buChar char="•"/>
              <a:defRPr b="0" i="0" sz="4000" u="none" cap="none" strike="noStrike">
                <a:solidFill>
                  <a:srgbClr val="72675A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7pPr>
            <a:lvl8pPr indent="-165100" lvl="7" marL="3352800" marR="0" rtl="0" algn="l">
              <a:lnSpc>
                <a:spcPct val="100000"/>
              </a:lnSpc>
              <a:spcBef>
                <a:spcPts val="3800"/>
              </a:spcBef>
              <a:spcAft>
                <a:spcPts val="0"/>
              </a:spcAft>
              <a:buClr>
                <a:srgbClr val="72675A"/>
              </a:buClr>
              <a:buSzPct val="100000"/>
              <a:buFont typeface="Libre Baskerville"/>
              <a:buChar char="•"/>
              <a:defRPr b="0" i="0" sz="4000" u="none" cap="none" strike="noStrike">
                <a:solidFill>
                  <a:srgbClr val="72675A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8pPr>
            <a:lvl9pPr indent="-165100" lvl="8" marL="3771900" marR="0" rtl="0" algn="l">
              <a:lnSpc>
                <a:spcPct val="100000"/>
              </a:lnSpc>
              <a:spcBef>
                <a:spcPts val="3800"/>
              </a:spcBef>
              <a:spcAft>
                <a:spcPts val="0"/>
              </a:spcAft>
              <a:buClr>
                <a:srgbClr val="72675A"/>
              </a:buClr>
              <a:buSzPct val="100000"/>
              <a:buFont typeface="Libre Baskerville"/>
              <a:buChar char="•"/>
              <a:defRPr b="0" i="0" sz="4000" u="none" cap="none" strike="noStrike">
                <a:solidFill>
                  <a:srgbClr val="72675A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9pPr>
          </a:lstStyle>
          <a:p/>
        </p:txBody>
      </p:sp>
      <p:sp>
        <p:nvSpPr>
          <p:cNvPr id="13" name="Shape 13"/>
          <p:cNvSpPr txBox="1"/>
          <p:nvPr>
            <p:ph idx="12" type="sldNum"/>
          </p:nvPr>
        </p:nvSpPr>
        <p:spPr>
          <a:xfrm>
            <a:off x="6324598" y="9118600"/>
            <a:ext cx="342900" cy="355600"/>
          </a:xfrm>
          <a:prstGeom prst="rect">
            <a:avLst/>
          </a:prstGeom>
          <a:noFill/>
          <a:ln>
            <a:noFill/>
          </a:ln>
        </p:spPr>
        <p:txBody>
          <a:bodyPr anchorCtr="0" anchor="t" bIns="50800" lIns="50800" rIns="50800" tIns="508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C8C8C"/>
              </a:buClr>
              <a:buSzPct val="25000"/>
              <a:buFont typeface="Libre Baskerville"/>
              <a:buNone/>
            </a:pPr>
            <a:fld id="{00000000-1234-1234-1234-123412341234}" type="slidenum">
              <a:rPr b="0" i="0" lang="en-US" sz="1800" u="none" cap="none" strike="noStrike">
                <a:solidFill>
                  <a:srgbClr val="8C8C8C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Photo - 2 Up">
    <p:bg>
      <p:bgPr>
        <a:blipFill rotWithShape="1">
          <a:blip r:embed="rId2">
            <a:alphaModFix/>
          </a:blip>
          <a:stretch>
            <a:fillRect b="0" l="0" r="0" t="0"/>
          </a:stretch>
        </a:blipFill>
      </p:bgPr>
    </p:bg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Shape 46"/>
          <p:cNvSpPr/>
          <p:nvPr>
            <p:ph idx="2" type="pic"/>
          </p:nvPr>
        </p:nvSpPr>
        <p:spPr>
          <a:xfrm>
            <a:off x="1015999" y="1176019"/>
            <a:ext cx="5261430" cy="7366001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165100" lvl="0" marL="419100" marR="0" rtl="0" algn="l">
              <a:lnSpc>
                <a:spcPct val="100000"/>
              </a:lnSpc>
              <a:spcBef>
                <a:spcPts val="3800"/>
              </a:spcBef>
              <a:spcAft>
                <a:spcPts val="0"/>
              </a:spcAft>
              <a:buClr>
                <a:srgbClr val="72675A"/>
              </a:buClr>
              <a:buSzPct val="100000"/>
              <a:buFont typeface="Libre Baskerville"/>
              <a:buChar char="•"/>
              <a:defRPr b="0" i="0" sz="4000" u="none" cap="none" strike="noStrike">
                <a:solidFill>
                  <a:srgbClr val="72675A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indent="-165100" lvl="1" marL="838200" marR="0" rtl="0" algn="l">
              <a:lnSpc>
                <a:spcPct val="100000"/>
              </a:lnSpc>
              <a:spcBef>
                <a:spcPts val="3800"/>
              </a:spcBef>
              <a:spcAft>
                <a:spcPts val="0"/>
              </a:spcAft>
              <a:buClr>
                <a:srgbClr val="72675A"/>
              </a:buClr>
              <a:buSzPct val="100000"/>
              <a:buFont typeface="Libre Baskerville"/>
              <a:buChar char="•"/>
              <a:defRPr b="0" i="0" sz="4000" u="none" cap="none" strike="noStrike">
                <a:solidFill>
                  <a:srgbClr val="72675A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2pPr>
            <a:lvl3pPr indent="-165100" lvl="2" marL="1257300" marR="0" rtl="0" algn="l">
              <a:lnSpc>
                <a:spcPct val="100000"/>
              </a:lnSpc>
              <a:spcBef>
                <a:spcPts val="3800"/>
              </a:spcBef>
              <a:spcAft>
                <a:spcPts val="0"/>
              </a:spcAft>
              <a:buClr>
                <a:srgbClr val="72675A"/>
              </a:buClr>
              <a:buSzPct val="100000"/>
              <a:buFont typeface="Libre Baskerville"/>
              <a:buChar char="•"/>
              <a:defRPr b="0" i="0" sz="4000" u="none" cap="none" strike="noStrike">
                <a:solidFill>
                  <a:srgbClr val="72675A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3pPr>
            <a:lvl4pPr indent="-165100" lvl="3" marL="1676400" marR="0" rtl="0" algn="l">
              <a:lnSpc>
                <a:spcPct val="100000"/>
              </a:lnSpc>
              <a:spcBef>
                <a:spcPts val="3800"/>
              </a:spcBef>
              <a:spcAft>
                <a:spcPts val="0"/>
              </a:spcAft>
              <a:buClr>
                <a:srgbClr val="72675A"/>
              </a:buClr>
              <a:buSzPct val="100000"/>
              <a:buFont typeface="Libre Baskerville"/>
              <a:buChar char="•"/>
              <a:defRPr b="0" i="0" sz="4000" u="none" cap="none" strike="noStrike">
                <a:solidFill>
                  <a:srgbClr val="72675A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4pPr>
            <a:lvl5pPr indent="-165100" lvl="4" marL="2095500" marR="0" rtl="0" algn="l">
              <a:lnSpc>
                <a:spcPct val="100000"/>
              </a:lnSpc>
              <a:spcBef>
                <a:spcPts val="3800"/>
              </a:spcBef>
              <a:spcAft>
                <a:spcPts val="0"/>
              </a:spcAft>
              <a:buClr>
                <a:srgbClr val="72675A"/>
              </a:buClr>
              <a:buSzPct val="100000"/>
              <a:buFont typeface="Libre Baskerville"/>
              <a:buChar char="•"/>
              <a:defRPr b="0" i="0" sz="4000" u="none" cap="none" strike="noStrike">
                <a:solidFill>
                  <a:srgbClr val="72675A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5pPr>
            <a:lvl6pPr indent="-165100" lvl="5" marL="2514600" marR="0" rtl="0" algn="l">
              <a:lnSpc>
                <a:spcPct val="100000"/>
              </a:lnSpc>
              <a:spcBef>
                <a:spcPts val="3800"/>
              </a:spcBef>
              <a:spcAft>
                <a:spcPts val="0"/>
              </a:spcAft>
              <a:buClr>
                <a:srgbClr val="72675A"/>
              </a:buClr>
              <a:buSzPct val="100000"/>
              <a:buFont typeface="Libre Baskerville"/>
              <a:buChar char="•"/>
              <a:defRPr b="0" i="0" sz="4000" u="none" cap="none" strike="noStrike">
                <a:solidFill>
                  <a:srgbClr val="72675A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6pPr>
            <a:lvl7pPr indent="-165100" lvl="6" marL="2933700" marR="0" rtl="0" algn="l">
              <a:lnSpc>
                <a:spcPct val="100000"/>
              </a:lnSpc>
              <a:spcBef>
                <a:spcPts val="3800"/>
              </a:spcBef>
              <a:spcAft>
                <a:spcPts val="0"/>
              </a:spcAft>
              <a:buClr>
                <a:srgbClr val="72675A"/>
              </a:buClr>
              <a:buSzPct val="100000"/>
              <a:buFont typeface="Libre Baskerville"/>
              <a:buChar char="•"/>
              <a:defRPr b="0" i="0" sz="4000" u="none" cap="none" strike="noStrike">
                <a:solidFill>
                  <a:srgbClr val="72675A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7pPr>
            <a:lvl8pPr indent="-165100" lvl="7" marL="3352800" marR="0" rtl="0" algn="l">
              <a:lnSpc>
                <a:spcPct val="100000"/>
              </a:lnSpc>
              <a:spcBef>
                <a:spcPts val="3800"/>
              </a:spcBef>
              <a:spcAft>
                <a:spcPts val="0"/>
              </a:spcAft>
              <a:buClr>
                <a:srgbClr val="72675A"/>
              </a:buClr>
              <a:buSzPct val="100000"/>
              <a:buFont typeface="Libre Baskerville"/>
              <a:buChar char="•"/>
              <a:defRPr b="0" i="0" sz="4000" u="none" cap="none" strike="noStrike">
                <a:solidFill>
                  <a:srgbClr val="72675A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8pPr>
            <a:lvl9pPr indent="-165100" lvl="8" marL="3771900" marR="0" rtl="0" algn="l">
              <a:lnSpc>
                <a:spcPct val="100000"/>
              </a:lnSpc>
              <a:spcBef>
                <a:spcPts val="3800"/>
              </a:spcBef>
              <a:spcAft>
                <a:spcPts val="0"/>
              </a:spcAft>
              <a:buClr>
                <a:srgbClr val="72675A"/>
              </a:buClr>
              <a:buSzPct val="100000"/>
              <a:buFont typeface="Libre Baskerville"/>
              <a:buChar char="•"/>
              <a:defRPr b="0" i="0" sz="4000" u="none" cap="none" strike="noStrike">
                <a:solidFill>
                  <a:srgbClr val="72675A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9pPr>
          </a:lstStyle>
          <a:p/>
        </p:txBody>
      </p:sp>
      <p:sp>
        <p:nvSpPr>
          <p:cNvPr id="47" name="Shape 47"/>
          <p:cNvSpPr/>
          <p:nvPr>
            <p:ph idx="3" type="pic"/>
          </p:nvPr>
        </p:nvSpPr>
        <p:spPr>
          <a:xfrm>
            <a:off x="6743700" y="1181100"/>
            <a:ext cx="5257799" cy="736091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165100" lvl="0" marL="419100" marR="0" rtl="0" algn="l">
              <a:lnSpc>
                <a:spcPct val="100000"/>
              </a:lnSpc>
              <a:spcBef>
                <a:spcPts val="3800"/>
              </a:spcBef>
              <a:spcAft>
                <a:spcPts val="0"/>
              </a:spcAft>
              <a:buClr>
                <a:srgbClr val="72675A"/>
              </a:buClr>
              <a:buSzPct val="100000"/>
              <a:buFont typeface="Libre Baskerville"/>
              <a:buChar char="•"/>
              <a:defRPr b="0" i="0" sz="4000" u="none" cap="none" strike="noStrike">
                <a:solidFill>
                  <a:srgbClr val="72675A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indent="-165100" lvl="1" marL="838200" marR="0" rtl="0" algn="l">
              <a:lnSpc>
                <a:spcPct val="100000"/>
              </a:lnSpc>
              <a:spcBef>
                <a:spcPts val="3800"/>
              </a:spcBef>
              <a:spcAft>
                <a:spcPts val="0"/>
              </a:spcAft>
              <a:buClr>
                <a:srgbClr val="72675A"/>
              </a:buClr>
              <a:buSzPct val="100000"/>
              <a:buFont typeface="Libre Baskerville"/>
              <a:buChar char="•"/>
              <a:defRPr b="0" i="0" sz="4000" u="none" cap="none" strike="noStrike">
                <a:solidFill>
                  <a:srgbClr val="72675A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2pPr>
            <a:lvl3pPr indent="-165100" lvl="2" marL="1257300" marR="0" rtl="0" algn="l">
              <a:lnSpc>
                <a:spcPct val="100000"/>
              </a:lnSpc>
              <a:spcBef>
                <a:spcPts val="3800"/>
              </a:spcBef>
              <a:spcAft>
                <a:spcPts val="0"/>
              </a:spcAft>
              <a:buClr>
                <a:srgbClr val="72675A"/>
              </a:buClr>
              <a:buSzPct val="100000"/>
              <a:buFont typeface="Libre Baskerville"/>
              <a:buChar char="•"/>
              <a:defRPr b="0" i="0" sz="4000" u="none" cap="none" strike="noStrike">
                <a:solidFill>
                  <a:srgbClr val="72675A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3pPr>
            <a:lvl4pPr indent="-165100" lvl="3" marL="1676400" marR="0" rtl="0" algn="l">
              <a:lnSpc>
                <a:spcPct val="100000"/>
              </a:lnSpc>
              <a:spcBef>
                <a:spcPts val="3800"/>
              </a:spcBef>
              <a:spcAft>
                <a:spcPts val="0"/>
              </a:spcAft>
              <a:buClr>
                <a:srgbClr val="72675A"/>
              </a:buClr>
              <a:buSzPct val="100000"/>
              <a:buFont typeface="Libre Baskerville"/>
              <a:buChar char="•"/>
              <a:defRPr b="0" i="0" sz="4000" u="none" cap="none" strike="noStrike">
                <a:solidFill>
                  <a:srgbClr val="72675A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4pPr>
            <a:lvl5pPr indent="-165100" lvl="4" marL="2095500" marR="0" rtl="0" algn="l">
              <a:lnSpc>
                <a:spcPct val="100000"/>
              </a:lnSpc>
              <a:spcBef>
                <a:spcPts val="3800"/>
              </a:spcBef>
              <a:spcAft>
                <a:spcPts val="0"/>
              </a:spcAft>
              <a:buClr>
                <a:srgbClr val="72675A"/>
              </a:buClr>
              <a:buSzPct val="100000"/>
              <a:buFont typeface="Libre Baskerville"/>
              <a:buChar char="•"/>
              <a:defRPr b="0" i="0" sz="4000" u="none" cap="none" strike="noStrike">
                <a:solidFill>
                  <a:srgbClr val="72675A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5pPr>
            <a:lvl6pPr indent="-165100" lvl="5" marL="2514600" marR="0" rtl="0" algn="l">
              <a:lnSpc>
                <a:spcPct val="100000"/>
              </a:lnSpc>
              <a:spcBef>
                <a:spcPts val="3800"/>
              </a:spcBef>
              <a:spcAft>
                <a:spcPts val="0"/>
              </a:spcAft>
              <a:buClr>
                <a:srgbClr val="72675A"/>
              </a:buClr>
              <a:buSzPct val="100000"/>
              <a:buFont typeface="Libre Baskerville"/>
              <a:buChar char="•"/>
              <a:defRPr b="0" i="0" sz="4000" u="none" cap="none" strike="noStrike">
                <a:solidFill>
                  <a:srgbClr val="72675A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6pPr>
            <a:lvl7pPr indent="-165100" lvl="6" marL="2933700" marR="0" rtl="0" algn="l">
              <a:lnSpc>
                <a:spcPct val="100000"/>
              </a:lnSpc>
              <a:spcBef>
                <a:spcPts val="3800"/>
              </a:spcBef>
              <a:spcAft>
                <a:spcPts val="0"/>
              </a:spcAft>
              <a:buClr>
                <a:srgbClr val="72675A"/>
              </a:buClr>
              <a:buSzPct val="100000"/>
              <a:buFont typeface="Libre Baskerville"/>
              <a:buChar char="•"/>
              <a:defRPr b="0" i="0" sz="4000" u="none" cap="none" strike="noStrike">
                <a:solidFill>
                  <a:srgbClr val="72675A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7pPr>
            <a:lvl8pPr indent="-165100" lvl="7" marL="3352800" marR="0" rtl="0" algn="l">
              <a:lnSpc>
                <a:spcPct val="100000"/>
              </a:lnSpc>
              <a:spcBef>
                <a:spcPts val="3800"/>
              </a:spcBef>
              <a:spcAft>
                <a:spcPts val="0"/>
              </a:spcAft>
              <a:buClr>
                <a:srgbClr val="72675A"/>
              </a:buClr>
              <a:buSzPct val="100000"/>
              <a:buFont typeface="Libre Baskerville"/>
              <a:buChar char="•"/>
              <a:defRPr b="0" i="0" sz="4000" u="none" cap="none" strike="noStrike">
                <a:solidFill>
                  <a:srgbClr val="72675A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8pPr>
            <a:lvl9pPr indent="-165100" lvl="8" marL="3771900" marR="0" rtl="0" algn="l">
              <a:lnSpc>
                <a:spcPct val="100000"/>
              </a:lnSpc>
              <a:spcBef>
                <a:spcPts val="3800"/>
              </a:spcBef>
              <a:spcAft>
                <a:spcPts val="0"/>
              </a:spcAft>
              <a:buClr>
                <a:srgbClr val="72675A"/>
              </a:buClr>
              <a:buSzPct val="100000"/>
              <a:buFont typeface="Libre Baskerville"/>
              <a:buChar char="•"/>
              <a:defRPr b="0" i="0" sz="4000" u="none" cap="none" strike="noStrike">
                <a:solidFill>
                  <a:srgbClr val="72675A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9pPr>
          </a:lstStyle>
          <a:p/>
        </p:txBody>
      </p:sp>
      <p:sp>
        <p:nvSpPr>
          <p:cNvPr id="48" name="Shape 48"/>
          <p:cNvSpPr txBox="1"/>
          <p:nvPr>
            <p:ph idx="12" type="sldNum"/>
          </p:nvPr>
        </p:nvSpPr>
        <p:spPr>
          <a:xfrm>
            <a:off x="6324598" y="9118600"/>
            <a:ext cx="342900" cy="355600"/>
          </a:xfrm>
          <a:prstGeom prst="rect">
            <a:avLst/>
          </a:prstGeom>
          <a:noFill/>
          <a:ln>
            <a:noFill/>
          </a:ln>
        </p:spPr>
        <p:txBody>
          <a:bodyPr anchorCtr="0" anchor="t" bIns="50800" lIns="50800" rIns="50800" tIns="508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ct val="25000"/>
              <a:buFont typeface="Libre Baskerville"/>
              <a:buNone/>
            </a:pPr>
            <a:fld id="{00000000-1234-1234-1234-123412341234}" type="slidenum">
              <a:rPr b="0" i="0" lang="en-US" sz="1800" u="none" cap="none" strike="noStrike">
                <a:solidFill>
                  <a:srgbClr val="434343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Photo - 3 Up">
    <p:bg>
      <p:bgPr>
        <a:blipFill rotWithShape="1">
          <a:blip r:embed="rId2">
            <a:alphaModFix/>
          </a:blip>
          <a:stretch>
            <a:fillRect b="0" l="0" r="0" t="0"/>
          </a:stretch>
        </a:blipFill>
      </p:bgPr>
    </p:bg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Shape 50"/>
          <p:cNvSpPr/>
          <p:nvPr>
            <p:ph idx="2" type="pic"/>
          </p:nvPr>
        </p:nvSpPr>
        <p:spPr>
          <a:xfrm>
            <a:off x="6743700" y="5207000"/>
            <a:ext cx="5257799" cy="34543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165100" lvl="0" marL="419100" marR="0" rtl="0" algn="l">
              <a:lnSpc>
                <a:spcPct val="100000"/>
              </a:lnSpc>
              <a:spcBef>
                <a:spcPts val="3800"/>
              </a:spcBef>
              <a:spcAft>
                <a:spcPts val="0"/>
              </a:spcAft>
              <a:buClr>
                <a:srgbClr val="72675A"/>
              </a:buClr>
              <a:buSzPct val="100000"/>
              <a:buFont typeface="Libre Baskerville"/>
              <a:buChar char="•"/>
              <a:defRPr b="0" i="0" sz="4000" u="none" cap="none" strike="noStrike">
                <a:solidFill>
                  <a:srgbClr val="72675A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indent="-165100" lvl="1" marL="838200" marR="0" rtl="0" algn="l">
              <a:lnSpc>
                <a:spcPct val="100000"/>
              </a:lnSpc>
              <a:spcBef>
                <a:spcPts val="3800"/>
              </a:spcBef>
              <a:spcAft>
                <a:spcPts val="0"/>
              </a:spcAft>
              <a:buClr>
                <a:srgbClr val="72675A"/>
              </a:buClr>
              <a:buSzPct val="100000"/>
              <a:buFont typeface="Libre Baskerville"/>
              <a:buChar char="•"/>
              <a:defRPr b="0" i="0" sz="4000" u="none" cap="none" strike="noStrike">
                <a:solidFill>
                  <a:srgbClr val="72675A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2pPr>
            <a:lvl3pPr indent="-165100" lvl="2" marL="1257300" marR="0" rtl="0" algn="l">
              <a:lnSpc>
                <a:spcPct val="100000"/>
              </a:lnSpc>
              <a:spcBef>
                <a:spcPts val="3800"/>
              </a:spcBef>
              <a:spcAft>
                <a:spcPts val="0"/>
              </a:spcAft>
              <a:buClr>
                <a:srgbClr val="72675A"/>
              </a:buClr>
              <a:buSzPct val="100000"/>
              <a:buFont typeface="Libre Baskerville"/>
              <a:buChar char="•"/>
              <a:defRPr b="0" i="0" sz="4000" u="none" cap="none" strike="noStrike">
                <a:solidFill>
                  <a:srgbClr val="72675A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3pPr>
            <a:lvl4pPr indent="-165100" lvl="3" marL="1676400" marR="0" rtl="0" algn="l">
              <a:lnSpc>
                <a:spcPct val="100000"/>
              </a:lnSpc>
              <a:spcBef>
                <a:spcPts val="3800"/>
              </a:spcBef>
              <a:spcAft>
                <a:spcPts val="0"/>
              </a:spcAft>
              <a:buClr>
                <a:srgbClr val="72675A"/>
              </a:buClr>
              <a:buSzPct val="100000"/>
              <a:buFont typeface="Libre Baskerville"/>
              <a:buChar char="•"/>
              <a:defRPr b="0" i="0" sz="4000" u="none" cap="none" strike="noStrike">
                <a:solidFill>
                  <a:srgbClr val="72675A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4pPr>
            <a:lvl5pPr indent="-165100" lvl="4" marL="2095500" marR="0" rtl="0" algn="l">
              <a:lnSpc>
                <a:spcPct val="100000"/>
              </a:lnSpc>
              <a:spcBef>
                <a:spcPts val="3800"/>
              </a:spcBef>
              <a:spcAft>
                <a:spcPts val="0"/>
              </a:spcAft>
              <a:buClr>
                <a:srgbClr val="72675A"/>
              </a:buClr>
              <a:buSzPct val="100000"/>
              <a:buFont typeface="Libre Baskerville"/>
              <a:buChar char="•"/>
              <a:defRPr b="0" i="0" sz="4000" u="none" cap="none" strike="noStrike">
                <a:solidFill>
                  <a:srgbClr val="72675A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5pPr>
            <a:lvl6pPr indent="-165100" lvl="5" marL="2514600" marR="0" rtl="0" algn="l">
              <a:lnSpc>
                <a:spcPct val="100000"/>
              </a:lnSpc>
              <a:spcBef>
                <a:spcPts val="3800"/>
              </a:spcBef>
              <a:spcAft>
                <a:spcPts val="0"/>
              </a:spcAft>
              <a:buClr>
                <a:srgbClr val="72675A"/>
              </a:buClr>
              <a:buSzPct val="100000"/>
              <a:buFont typeface="Libre Baskerville"/>
              <a:buChar char="•"/>
              <a:defRPr b="0" i="0" sz="4000" u="none" cap="none" strike="noStrike">
                <a:solidFill>
                  <a:srgbClr val="72675A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6pPr>
            <a:lvl7pPr indent="-165100" lvl="6" marL="2933700" marR="0" rtl="0" algn="l">
              <a:lnSpc>
                <a:spcPct val="100000"/>
              </a:lnSpc>
              <a:spcBef>
                <a:spcPts val="3800"/>
              </a:spcBef>
              <a:spcAft>
                <a:spcPts val="0"/>
              </a:spcAft>
              <a:buClr>
                <a:srgbClr val="72675A"/>
              </a:buClr>
              <a:buSzPct val="100000"/>
              <a:buFont typeface="Libre Baskerville"/>
              <a:buChar char="•"/>
              <a:defRPr b="0" i="0" sz="4000" u="none" cap="none" strike="noStrike">
                <a:solidFill>
                  <a:srgbClr val="72675A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7pPr>
            <a:lvl8pPr indent="-165100" lvl="7" marL="3352800" marR="0" rtl="0" algn="l">
              <a:lnSpc>
                <a:spcPct val="100000"/>
              </a:lnSpc>
              <a:spcBef>
                <a:spcPts val="3800"/>
              </a:spcBef>
              <a:spcAft>
                <a:spcPts val="0"/>
              </a:spcAft>
              <a:buClr>
                <a:srgbClr val="72675A"/>
              </a:buClr>
              <a:buSzPct val="100000"/>
              <a:buFont typeface="Libre Baskerville"/>
              <a:buChar char="•"/>
              <a:defRPr b="0" i="0" sz="4000" u="none" cap="none" strike="noStrike">
                <a:solidFill>
                  <a:srgbClr val="72675A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8pPr>
            <a:lvl9pPr indent="-165100" lvl="8" marL="3771900" marR="0" rtl="0" algn="l">
              <a:lnSpc>
                <a:spcPct val="100000"/>
              </a:lnSpc>
              <a:spcBef>
                <a:spcPts val="3800"/>
              </a:spcBef>
              <a:spcAft>
                <a:spcPts val="0"/>
              </a:spcAft>
              <a:buClr>
                <a:srgbClr val="72675A"/>
              </a:buClr>
              <a:buSzPct val="100000"/>
              <a:buFont typeface="Libre Baskerville"/>
              <a:buChar char="•"/>
              <a:defRPr b="0" i="0" sz="4000" u="none" cap="none" strike="noStrike">
                <a:solidFill>
                  <a:srgbClr val="72675A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9pPr>
          </a:lstStyle>
          <a:p/>
        </p:txBody>
      </p:sp>
      <p:sp>
        <p:nvSpPr>
          <p:cNvPr id="51" name="Shape 51"/>
          <p:cNvSpPr/>
          <p:nvPr>
            <p:ph idx="3" type="pic"/>
          </p:nvPr>
        </p:nvSpPr>
        <p:spPr>
          <a:xfrm>
            <a:off x="6743700" y="1282700"/>
            <a:ext cx="5257799" cy="3429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165100" lvl="0" marL="419100" marR="0" rtl="0" algn="l">
              <a:lnSpc>
                <a:spcPct val="100000"/>
              </a:lnSpc>
              <a:spcBef>
                <a:spcPts val="3800"/>
              </a:spcBef>
              <a:spcAft>
                <a:spcPts val="0"/>
              </a:spcAft>
              <a:buClr>
                <a:srgbClr val="72675A"/>
              </a:buClr>
              <a:buSzPct val="100000"/>
              <a:buFont typeface="Libre Baskerville"/>
              <a:buChar char="•"/>
              <a:defRPr b="0" i="0" sz="4000" u="none" cap="none" strike="noStrike">
                <a:solidFill>
                  <a:srgbClr val="72675A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indent="-165100" lvl="1" marL="838200" marR="0" rtl="0" algn="l">
              <a:lnSpc>
                <a:spcPct val="100000"/>
              </a:lnSpc>
              <a:spcBef>
                <a:spcPts val="3800"/>
              </a:spcBef>
              <a:spcAft>
                <a:spcPts val="0"/>
              </a:spcAft>
              <a:buClr>
                <a:srgbClr val="72675A"/>
              </a:buClr>
              <a:buSzPct val="100000"/>
              <a:buFont typeface="Libre Baskerville"/>
              <a:buChar char="•"/>
              <a:defRPr b="0" i="0" sz="4000" u="none" cap="none" strike="noStrike">
                <a:solidFill>
                  <a:srgbClr val="72675A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2pPr>
            <a:lvl3pPr indent="-165100" lvl="2" marL="1257300" marR="0" rtl="0" algn="l">
              <a:lnSpc>
                <a:spcPct val="100000"/>
              </a:lnSpc>
              <a:spcBef>
                <a:spcPts val="3800"/>
              </a:spcBef>
              <a:spcAft>
                <a:spcPts val="0"/>
              </a:spcAft>
              <a:buClr>
                <a:srgbClr val="72675A"/>
              </a:buClr>
              <a:buSzPct val="100000"/>
              <a:buFont typeface="Libre Baskerville"/>
              <a:buChar char="•"/>
              <a:defRPr b="0" i="0" sz="4000" u="none" cap="none" strike="noStrike">
                <a:solidFill>
                  <a:srgbClr val="72675A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3pPr>
            <a:lvl4pPr indent="-165100" lvl="3" marL="1676400" marR="0" rtl="0" algn="l">
              <a:lnSpc>
                <a:spcPct val="100000"/>
              </a:lnSpc>
              <a:spcBef>
                <a:spcPts val="3800"/>
              </a:spcBef>
              <a:spcAft>
                <a:spcPts val="0"/>
              </a:spcAft>
              <a:buClr>
                <a:srgbClr val="72675A"/>
              </a:buClr>
              <a:buSzPct val="100000"/>
              <a:buFont typeface="Libre Baskerville"/>
              <a:buChar char="•"/>
              <a:defRPr b="0" i="0" sz="4000" u="none" cap="none" strike="noStrike">
                <a:solidFill>
                  <a:srgbClr val="72675A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4pPr>
            <a:lvl5pPr indent="-165100" lvl="4" marL="2095500" marR="0" rtl="0" algn="l">
              <a:lnSpc>
                <a:spcPct val="100000"/>
              </a:lnSpc>
              <a:spcBef>
                <a:spcPts val="3800"/>
              </a:spcBef>
              <a:spcAft>
                <a:spcPts val="0"/>
              </a:spcAft>
              <a:buClr>
                <a:srgbClr val="72675A"/>
              </a:buClr>
              <a:buSzPct val="100000"/>
              <a:buFont typeface="Libre Baskerville"/>
              <a:buChar char="•"/>
              <a:defRPr b="0" i="0" sz="4000" u="none" cap="none" strike="noStrike">
                <a:solidFill>
                  <a:srgbClr val="72675A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5pPr>
            <a:lvl6pPr indent="-165100" lvl="5" marL="2514600" marR="0" rtl="0" algn="l">
              <a:lnSpc>
                <a:spcPct val="100000"/>
              </a:lnSpc>
              <a:spcBef>
                <a:spcPts val="3800"/>
              </a:spcBef>
              <a:spcAft>
                <a:spcPts val="0"/>
              </a:spcAft>
              <a:buClr>
                <a:srgbClr val="72675A"/>
              </a:buClr>
              <a:buSzPct val="100000"/>
              <a:buFont typeface="Libre Baskerville"/>
              <a:buChar char="•"/>
              <a:defRPr b="0" i="0" sz="4000" u="none" cap="none" strike="noStrike">
                <a:solidFill>
                  <a:srgbClr val="72675A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6pPr>
            <a:lvl7pPr indent="-165100" lvl="6" marL="2933700" marR="0" rtl="0" algn="l">
              <a:lnSpc>
                <a:spcPct val="100000"/>
              </a:lnSpc>
              <a:spcBef>
                <a:spcPts val="3800"/>
              </a:spcBef>
              <a:spcAft>
                <a:spcPts val="0"/>
              </a:spcAft>
              <a:buClr>
                <a:srgbClr val="72675A"/>
              </a:buClr>
              <a:buSzPct val="100000"/>
              <a:buFont typeface="Libre Baskerville"/>
              <a:buChar char="•"/>
              <a:defRPr b="0" i="0" sz="4000" u="none" cap="none" strike="noStrike">
                <a:solidFill>
                  <a:srgbClr val="72675A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7pPr>
            <a:lvl8pPr indent="-165100" lvl="7" marL="3352800" marR="0" rtl="0" algn="l">
              <a:lnSpc>
                <a:spcPct val="100000"/>
              </a:lnSpc>
              <a:spcBef>
                <a:spcPts val="3800"/>
              </a:spcBef>
              <a:spcAft>
                <a:spcPts val="0"/>
              </a:spcAft>
              <a:buClr>
                <a:srgbClr val="72675A"/>
              </a:buClr>
              <a:buSzPct val="100000"/>
              <a:buFont typeface="Libre Baskerville"/>
              <a:buChar char="•"/>
              <a:defRPr b="0" i="0" sz="4000" u="none" cap="none" strike="noStrike">
                <a:solidFill>
                  <a:srgbClr val="72675A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8pPr>
            <a:lvl9pPr indent="-165100" lvl="8" marL="3771900" marR="0" rtl="0" algn="l">
              <a:lnSpc>
                <a:spcPct val="100000"/>
              </a:lnSpc>
              <a:spcBef>
                <a:spcPts val="3800"/>
              </a:spcBef>
              <a:spcAft>
                <a:spcPts val="0"/>
              </a:spcAft>
              <a:buClr>
                <a:srgbClr val="72675A"/>
              </a:buClr>
              <a:buSzPct val="100000"/>
              <a:buFont typeface="Libre Baskerville"/>
              <a:buChar char="•"/>
              <a:defRPr b="0" i="0" sz="4000" u="none" cap="none" strike="noStrike">
                <a:solidFill>
                  <a:srgbClr val="72675A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9pPr>
          </a:lstStyle>
          <a:p/>
        </p:txBody>
      </p:sp>
      <p:sp>
        <p:nvSpPr>
          <p:cNvPr id="52" name="Shape 52"/>
          <p:cNvSpPr/>
          <p:nvPr>
            <p:ph idx="4" type="pic"/>
          </p:nvPr>
        </p:nvSpPr>
        <p:spPr>
          <a:xfrm>
            <a:off x="1011463" y="1277619"/>
            <a:ext cx="5270501" cy="73786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165100" lvl="0" marL="419100" marR="0" rtl="0" algn="l">
              <a:lnSpc>
                <a:spcPct val="100000"/>
              </a:lnSpc>
              <a:spcBef>
                <a:spcPts val="3800"/>
              </a:spcBef>
              <a:spcAft>
                <a:spcPts val="0"/>
              </a:spcAft>
              <a:buClr>
                <a:srgbClr val="72675A"/>
              </a:buClr>
              <a:buSzPct val="100000"/>
              <a:buFont typeface="Libre Baskerville"/>
              <a:buChar char="•"/>
              <a:defRPr b="0" i="0" sz="4000" u="none" cap="none" strike="noStrike">
                <a:solidFill>
                  <a:srgbClr val="72675A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indent="-165100" lvl="1" marL="838200" marR="0" rtl="0" algn="l">
              <a:lnSpc>
                <a:spcPct val="100000"/>
              </a:lnSpc>
              <a:spcBef>
                <a:spcPts val="3800"/>
              </a:spcBef>
              <a:spcAft>
                <a:spcPts val="0"/>
              </a:spcAft>
              <a:buClr>
                <a:srgbClr val="72675A"/>
              </a:buClr>
              <a:buSzPct val="100000"/>
              <a:buFont typeface="Libre Baskerville"/>
              <a:buChar char="•"/>
              <a:defRPr b="0" i="0" sz="4000" u="none" cap="none" strike="noStrike">
                <a:solidFill>
                  <a:srgbClr val="72675A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2pPr>
            <a:lvl3pPr indent="-165100" lvl="2" marL="1257300" marR="0" rtl="0" algn="l">
              <a:lnSpc>
                <a:spcPct val="100000"/>
              </a:lnSpc>
              <a:spcBef>
                <a:spcPts val="3800"/>
              </a:spcBef>
              <a:spcAft>
                <a:spcPts val="0"/>
              </a:spcAft>
              <a:buClr>
                <a:srgbClr val="72675A"/>
              </a:buClr>
              <a:buSzPct val="100000"/>
              <a:buFont typeface="Libre Baskerville"/>
              <a:buChar char="•"/>
              <a:defRPr b="0" i="0" sz="4000" u="none" cap="none" strike="noStrike">
                <a:solidFill>
                  <a:srgbClr val="72675A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3pPr>
            <a:lvl4pPr indent="-165100" lvl="3" marL="1676400" marR="0" rtl="0" algn="l">
              <a:lnSpc>
                <a:spcPct val="100000"/>
              </a:lnSpc>
              <a:spcBef>
                <a:spcPts val="3800"/>
              </a:spcBef>
              <a:spcAft>
                <a:spcPts val="0"/>
              </a:spcAft>
              <a:buClr>
                <a:srgbClr val="72675A"/>
              </a:buClr>
              <a:buSzPct val="100000"/>
              <a:buFont typeface="Libre Baskerville"/>
              <a:buChar char="•"/>
              <a:defRPr b="0" i="0" sz="4000" u="none" cap="none" strike="noStrike">
                <a:solidFill>
                  <a:srgbClr val="72675A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4pPr>
            <a:lvl5pPr indent="-165100" lvl="4" marL="2095500" marR="0" rtl="0" algn="l">
              <a:lnSpc>
                <a:spcPct val="100000"/>
              </a:lnSpc>
              <a:spcBef>
                <a:spcPts val="3800"/>
              </a:spcBef>
              <a:spcAft>
                <a:spcPts val="0"/>
              </a:spcAft>
              <a:buClr>
                <a:srgbClr val="72675A"/>
              </a:buClr>
              <a:buSzPct val="100000"/>
              <a:buFont typeface="Libre Baskerville"/>
              <a:buChar char="•"/>
              <a:defRPr b="0" i="0" sz="4000" u="none" cap="none" strike="noStrike">
                <a:solidFill>
                  <a:srgbClr val="72675A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5pPr>
            <a:lvl6pPr indent="-165100" lvl="5" marL="2514600" marR="0" rtl="0" algn="l">
              <a:lnSpc>
                <a:spcPct val="100000"/>
              </a:lnSpc>
              <a:spcBef>
                <a:spcPts val="3800"/>
              </a:spcBef>
              <a:spcAft>
                <a:spcPts val="0"/>
              </a:spcAft>
              <a:buClr>
                <a:srgbClr val="72675A"/>
              </a:buClr>
              <a:buSzPct val="100000"/>
              <a:buFont typeface="Libre Baskerville"/>
              <a:buChar char="•"/>
              <a:defRPr b="0" i="0" sz="4000" u="none" cap="none" strike="noStrike">
                <a:solidFill>
                  <a:srgbClr val="72675A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6pPr>
            <a:lvl7pPr indent="-165100" lvl="6" marL="2933700" marR="0" rtl="0" algn="l">
              <a:lnSpc>
                <a:spcPct val="100000"/>
              </a:lnSpc>
              <a:spcBef>
                <a:spcPts val="3800"/>
              </a:spcBef>
              <a:spcAft>
                <a:spcPts val="0"/>
              </a:spcAft>
              <a:buClr>
                <a:srgbClr val="72675A"/>
              </a:buClr>
              <a:buSzPct val="100000"/>
              <a:buFont typeface="Libre Baskerville"/>
              <a:buChar char="•"/>
              <a:defRPr b="0" i="0" sz="4000" u="none" cap="none" strike="noStrike">
                <a:solidFill>
                  <a:srgbClr val="72675A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7pPr>
            <a:lvl8pPr indent="-165100" lvl="7" marL="3352800" marR="0" rtl="0" algn="l">
              <a:lnSpc>
                <a:spcPct val="100000"/>
              </a:lnSpc>
              <a:spcBef>
                <a:spcPts val="3800"/>
              </a:spcBef>
              <a:spcAft>
                <a:spcPts val="0"/>
              </a:spcAft>
              <a:buClr>
                <a:srgbClr val="72675A"/>
              </a:buClr>
              <a:buSzPct val="100000"/>
              <a:buFont typeface="Libre Baskerville"/>
              <a:buChar char="•"/>
              <a:defRPr b="0" i="0" sz="4000" u="none" cap="none" strike="noStrike">
                <a:solidFill>
                  <a:srgbClr val="72675A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8pPr>
            <a:lvl9pPr indent="-165100" lvl="8" marL="3771900" marR="0" rtl="0" algn="l">
              <a:lnSpc>
                <a:spcPct val="100000"/>
              </a:lnSpc>
              <a:spcBef>
                <a:spcPts val="3800"/>
              </a:spcBef>
              <a:spcAft>
                <a:spcPts val="0"/>
              </a:spcAft>
              <a:buClr>
                <a:srgbClr val="72675A"/>
              </a:buClr>
              <a:buSzPct val="100000"/>
              <a:buFont typeface="Libre Baskerville"/>
              <a:buChar char="•"/>
              <a:defRPr b="0" i="0" sz="4000" u="none" cap="none" strike="noStrike">
                <a:solidFill>
                  <a:srgbClr val="72675A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9pPr>
          </a:lstStyle>
          <a:p/>
        </p:txBody>
      </p:sp>
      <p:sp>
        <p:nvSpPr>
          <p:cNvPr id="53" name="Shape 53"/>
          <p:cNvSpPr txBox="1"/>
          <p:nvPr>
            <p:ph idx="12" type="sldNum"/>
          </p:nvPr>
        </p:nvSpPr>
        <p:spPr>
          <a:xfrm>
            <a:off x="6324598" y="9118600"/>
            <a:ext cx="342900" cy="355600"/>
          </a:xfrm>
          <a:prstGeom prst="rect">
            <a:avLst/>
          </a:prstGeom>
          <a:noFill/>
          <a:ln>
            <a:noFill/>
          </a:ln>
        </p:spPr>
        <p:txBody>
          <a:bodyPr anchorCtr="0" anchor="t" bIns="50800" lIns="50800" rIns="50800" tIns="508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ct val="25000"/>
              <a:buFont typeface="Libre Baskerville"/>
              <a:buNone/>
            </a:pPr>
            <a:fld id="{00000000-1234-1234-1234-123412341234}" type="slidenum">
              <a:rPr b="0" i="0" lang="en-US" sz="1800" u="none" cap="none" strike="noStrike">
                <a:solidFill>
                  <a:srgbClr val="434343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Quote">
    <p:bg>
      <p:bgPr>
        <a:blipFill rotWithShape="1">
          <a:blip r:embed="rId2">
            <a:alphaModFix/>
          </a:blip>
          <a:stretch>
            <a:fillRect b="0" l="0" r="0" t="0"/>
          </a:stretch>
        </a:blipFill>
      </p:bgPr>
    </p:bg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Shape 55"/>
          <p:cNvSpPr txBox="1"/>
          <p:nvPr>
            <p:ph idx="1" type="body"/>
          </p:nvPr>
        </p:nvSpPr>
        <p:spPr>
          <a:xfrm>
            <a:off x="1270000" y="6362700"/>
            <a:ext cx="10464800" cy="5587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2675A"/>
              </a:buClr>
              <a:buFont typeface="Libre Baskerville"/>
              <a:buNone/>
              <a:defRPr b="0" i="1" sz="3200" u="none" cap="none" strike="noStrike">
                <a:solidFill>
                  <a:srgbClr val="72675A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indent="-165100" lvl="1" marL="838200" marR="0" rtl="0" algn="l">
              <a:lnSpc>
                <a:spcPct val="100000"/>
              </a:lnSpc>
              <a:spcBef>
                <a:spcPts val="3800"/>
              </a:spcBef>
              <a:spcAft>
                <a:spcPts val="0"/>
              </a:spcAft>
              <a:buClr>
                <a:srgbClr val="72675A"/>
              </a:buClr>
              <a:buSzPct val="100000"/>
              <a:buFont typeface="Libre Baskerville"/>
              <a:buChar char="•"/>
              <a:defRPr b="0" i="0" sz="4000" u="none" cap="none" strike="noStrike">
                <a:solidFill>
                  <a:srgbClr val="72675A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2pPr>
            <a:lvl3pPr indent="-165100" lvl="2" marL="1257300" marR="0" rtl="0" algn="l">
              <a:lnSpc>
                <a:spcPct val="100000"/>
              </a:lnSpc>
              <a:spcBef>
                <a:spcPts val="3800"/>
              </a:spcBef>
              <a:spcAft>
                <a:spcPts val="0"/>
              </a:spcAft>
              <a:buClr>
                <a:srgbClr val="72675A"/>
              </a:buClr>
              <a:buSzPct val="100000"/>
              <a:buFont typeface="Libre Baskerville"/>
              <a:buChar char="•"/>
              <a:defRPr b="0" i="0" sz="4000" u="none" cap="none" strike="noStrike">
                <a:solidFill>
                  <a:srgbClr val="72675A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3pPr>
            <a:lvl4pPr indent="-165100" lvl="3" marL="1676400" marR="0" rtl="0" algn="l">
              <a:lnSpc>
                <a:spcPct val="100000"/>
              </a:lnSpc>
              <a:spcBef>
                <a:spcPts val="3800"/>
              </a:spcBef>
              <a:spcAft>
                <a:spcPts val="0"/>
              </a:spcAft>
              <a:buClr>
                <a:srgbClr val="72675A"/>
              </a:buClr>
              <a:buSzPct val="100000"/>
              <a:buFont typeface="Libre Baskerville"/>
              <a:buChar char="•"/>
              <a:defRPr b="0" i="0" sz="4000" u="none" cap="none" strike="noStrike">
                <a:solidFill>
                  <a:srgbClr val="72675A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4pPr>
            <a:lvl5pPr indent="-165100" lvl="4" marL="2095500" marR="0" rtl="0" algn="l">
              <a:lnSpc>
                <a:spcPct val="100000"/>
              </a:lnSpc>
              <a:spcBef>
                <a:spcPts val="3800"/>
              </a:spcBef>
              <a:spcAft>
                <a:spcPts val="0"/>
              </a:spcAft>
              <a:buClr>
                <a:srgbClr val="72675A"/>
              </a:buClr>
              <a:buSzPct val="100000"/>
              <a:buFont typeface="Libre Baskerville"/>
              <a:buChar char="•"/>
              <a:defRPr b="0" i="0" sz="4000" u="none" cap="none" strike="noStrike">
                <a:solidFill>
                  <a:srgbClr val="72675A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5pPr>
            <a:lvl6pPr indent="-165100" lvl="5" marL="2514600" marR="0" rtl="0" algn="l">
              <a:lnSpc>
                <a:spcPct val="100000"/>
              </a:lnSpc>
              <a:spcBef>
                <a:spcPts val="3800"/>
              </a:spcBef>
              <a:spcAft>
                <a:spcPts val="0"/>
              </a:spcAft>
              <a:buClr>
                <a:srgbClr val="72675A"/>
              </a:buClr>
              <a:buSzPct val="100000"/>
              <a:buFont typeface="Libre Baskerville"/>
              <a:buChar char="•"/>
              <a:defRPr b="0" i="0" sz="4000" u="none" cap="none" strike="noStrike">
                <a:solidFill>
                  <a:srgbClr val="72675A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6pPr>
            <a:lvl7pPr indent="-165100" lvl="6" marL="2933700" marR="0" rtl="0" algn="l">
              <a:lnSpc>
                <a:spcPct val="100000"/>
              </a:lnSpc>
              <a:spcBef>
                <a:spcPts val="3800"/>
              </a:spcBef>
              <a:spcAft>
                <a:spcPts val="0"/>
              </a:spcAft>
              <a:buClr>
                <a:srgbClr val="72675A"/>
              </a:buClr>
              <a:buSzPct val="100000"/>
              <a:buFont typeface="Libre Baskerville"/>
              <a:buChar char="•"/>
              <a:defRPr b="0" i="0" sz="4000" u="none" cap="none" strike="noStrike">
                <a:solidFill>
                  <a:srgbClr val="72675A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7pPr>
            <a:lvl8pPr indent="-165100" lvl="7" marL="3352800" marR="0" rtl="0" algn="l">
              <a:lnSpc>
                <a:spcPct val="100000"/>
              </a:lnSpc>
              <a:spcBef>
                <a:spcPts val="3800"/>
              </a:spcBef>
              <a:spcAft>
                <a:spcPts val="0"/>
              </a:spcAft>
              <a:buClr>
                <a:srgbClr val="72675A"/>
              </a:buClr>
              <a:buSzPct val="100000"/>
              <a:buFont typeface="Libre Baskerville"/>
              <a:buChar char="•"/>
              <a:defRPr b="0" i="0" sz="4000" u="none" cap="none" strike="noStrike">
                <a:solidFill>
                  <a:srgbClr val="72675A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8pPr>
            <a:lvl9pPr indent="-165100" lvl="8" marL="3771900" marR="0" rtl="0" algn="l">
              <a:lnSpc>
                <a:spcPct val="100000"/>
              </a:lnSpc>
              <a:spcBef>
                <a:spcPts val="3800"/>
              </a:spcBef>
              <a:spcAft>
                <a:spcPts val="0"/>
              </a:spcAft>
              <a:buClr>
                <a:srgbClr val="72675A"/>
              </a:buClr>
              <a:buSzPct val="100000"/>
              <a:buFont typeface="Libre Baskerville"/>
              <a:buChar char="•"/>
              <a:defRPr b="0" i="0" sz="4000" u="none" cap="none" strike="noStrike">
                <a:solidFill>
                  <a:srgbClr val="72675A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9pPr>
          </a:lstStyle>
          <a:p/>
        </p:txBody>
      </p:sp>
      <p:sp>
        <p:nvSpPr>
          <p:cNvPr id="56" name="Shape 56"/>
          <p:cNvSpPr txBox="1"/>
          <p:nvPr>
            <p:ph idx="2" type="body"/>
          </p:nvPr>
        </p:nvSpPr>
        <p:spPr>
          <a:xfrm>
            <a:off x="1270000" y="3911600"/>
            <a:ext cx="10464800" cy="711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2675A"/>
              </a:buClr>
              <a:buFont typeface="Libre Baskerville"/>
              <a:buNone/>
              <a:defRPr b="0" i="0" sz="4200" u="none" cap="none" strike="noStrike">
                <a:solidFill>
                  <a:srgbClr val="72675A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indent="-165100" lvl="1" marL="838200" marR="0" rtl="0" algn="l">
              <a:lnSpc>
                <a:spcPct val="100000"/>
              </a:lnSpc>
              <a:spcBef>
                <a:spcPts val="3800"/>
              </a:spcBef>
              <a:spcAft>
                <a:spcPts val="0"/>
              </a:spcAft>
              <a:buClr>
                <a:srgbClr val="72675A"/>
              </a:buClr>
              <a:buSzPct val="100000"/>
              <a:buFont typeface="Libre Baskerville"/>
              <a:buChar char="•"/>
              <a:defRPr b="0" i="0" sz="4000" u="none" cap="none" strike="noStrike">
                <a:solidFill>
                  <a:srgbClr val="72675A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2pPr>
            <a:lvl3pPr indent="-165100" lvl="2" marL="1257300" marR="0" rtl="0" algn="l">
              <a:lnSpc>
                <a:spcPct val="100000"/>
              </a:lnSpc>
              <a:spcBef>
                <a:spcPts val="3800"/>
              </a:spcBef>
              <a:spcAft>
                <a:spcPts val="0"/>
              </a:spcAft>
              <a:buClr>
                <a:srgbClr val="72675A"/>
              </a:buClr>
              <a:buSzPct val="100000"/>
              <a:buFont typeface="Libre Baskerville"/>
              <a:buChar char="•"/>
              <a:defRPr b="0" i="0" sz="4000" u="none" cap="none" strike="noStrike">
                <a:solidFill>
                  <a:srgbClr val="72675A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3pPr>
            <a:lvl4pPr indent="-165100" lvl="3" marL="1676400" marR="0" rtl="0" algn="l">
              <a:lnSpc>
                <a:spcPct val="100000"/>
              </a:lnSpc>
              <a:spcBef>
                <a:spcPts val="3800"/>
              </a:spcBef>
              <a:spcAft>
                <a:spcPts val="0"/>
              </a:spcAft>
              <a:buClr>
                <a:srgbClr val="72675A"/>
              </a:buClr>
              <a:buSzPct val="100000"/>
              <a:buFont typeface="Libre Baskerville"/>
              <a:buChar char="•"/>
              <a:defRPr b="0" i="0" sz="4000" u="none" cap="none" strike="noStrike">
                <a:solidFill>
                  <a:srgbClr val="72675A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4pPr>
            <a:lvl5pPr indent="-165100" lvl="4" marL="2095500" marR="0" rtl="0" algn="l">
              <a:lnSpc>
                <a:spcPct val="100000"/>
              </a:lnSpc>
              <a:spcBef>
                <a:spcPts val="3800"/>
              </a:spcBef>
              <a:spcAft>
                <a:spcPts val="0"/>
              </a:spcAft>
              <a:buClr>
                <a:srgbClr val="72675A"/>
              </a:buClr>
              <a:buSzPct val="100000"/>
              <a:buFont typeface="Libre Baskerville"/>
              <a:buChar char="•"/>
              <a:defRPr b="0" i="0" sz="4000" u="none" cap="none" strike="noStrike">
                <a:solidFill>
                  <a:srgbClr val="72675A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5pPr>
            <a:lvl6pPr indent="-165100" lvl="5" marL="2514600" marR="0" rtl="0" algn="l">
              <a:lnSpc>
                <a:spcPct val="100000"/>
              </a:lnSpc>
              <a:spcBef>
                <a:spcPts val="3800"/>
              </a:spcBef>
              <a:spcAft>
                <a:spcPts val="0"/>
              </a:spcAft>
              <a:buClr>
                <a:srgbClr val="72675A"/>
              </a:buClr>
              <a:buSzPct val="100000"/>
              <a:buFont typeface="Libre Baskerville"/>
              <a:buChar char="•"/>
              <a:defRPr b="0" i="0" sz="4000" u="none" cap="none" strike="noStrike">
                <a:solidFill>
                  <a:srgbClr val="72675A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6pPr>
            <a:lvl7pPr indent="-165100" lvl="6" marL="2933700" marR="0" rtl="0" algn="l">
              <a:lnSpc>
                <a:spcPct val="100000"/>
              </a:lnSpc>
              <a:spcBef>
                <a:spcPts val="3800"/>
              </a:spcBef>
              <a:spcAft>
                <a:spcPts val="0"/>
              </a:spcAft>
              <a:buClr>
                <a:srgbClr val="72675A"/>
              </a:buClr>
              <a:buSzPct val="100000"/>
              <a:buFont typeface="Libre Baskerville"/>
              <a:buChar char="•"/>
              <a:defRPr b="0" i="0" sz="4000" u="none" cap="none" strike="noStrike">
                <a:solidFill>
                  <a:srgbClr val="72675A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7pPr>
            <a:lvl8pPr indent="-165100" lvl="7" marL="3352800" marR="0" rtl="0" algn="l">
              <a:lnSpc>
                <a:spcPct val="100000"/>
              </a:lnSpc>
              <a:spcBef>
                <a:spcPts val="3800"/>
              </a:spcBef>
              <a:spcAft>
                <a:spcPts val="0"/>
              </a:spcAft>
              <a:buClr>
                <a:srgbClr val="72675A"/>
              </a:buClr>
              <a:buSzPct val="100000"/>
              <a:buFont typeface="Libre Baskerville"/>
              <a:buChar char="•"/>
              <a:defRPr b="0" i="0" sz="4000" u="none" cap="none" strike="noStrike">
                <a:solidFill>
                  <a:srgbClr val="72675A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8pPr>
            <a:lvl9pPr indent="-165100" lvl="8" marL="3771900" marR="0" rtl="0" algn="l">
              <a:lnSpc>
                <a:spcPct val="100000"/>
              </a:lnSpc>
              <a:spcBef>
                <a:spcPts val="3800"/>
              </a:spcBef>
              <a:spcAft>
                <a:spcPts val="0"/>
              </a:spcAft>
              <a:buClr>
                <a:srgbClr val="72675A"/>
              </a:buClr>
              <a:buSzPct val="100000"/>
              <a:buFont typeface="Libre Baskerville"/>
              <a:buChar char="•"/>
              <a:defRPr b="0" i="0" sz="4000" u="none" cap="none" strike="noStrike">
                <a:solidFill>
                  <a:srgbClr val="72675A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9pPr>
          </a:lstStyle>
          <a:p/>
        </p:txBody>
      </p:sp>
      <p:sp>
        <p:nvSpPr>
          <p:cNvPr id="57" name="Shape 57"/>
          <p:cNvSpPr txBox="1"/>
          <p:nvPr>
            <p:ph idx="12" type="sldNum"/>
          </p:nvPr>
        </p:nvSpPr>
        <p:spPr>
          <a:xfrm>
            <a:off x="6324598" y="9118600"/>
            <a:ext cx="342900" cy="355600"/>
          </a:xfrm>
          <a:prstGeom prst="rect">
            <a:avLst/>
          </a:prstGeom>
          <a:noFill/>
          <a:ln>
            <a:noFill/>
          </a:ln>
        </p:spPr>
        <p:txBody>
          <a:bodyPr anchorCtr="0" anchor="t" bIns="50800" lIns="50800" rIns="50800" tIns="508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ct val="25000"/>
              <a:buFont typeface="Libre Baskerville"/>
              <a:buNone/>
            </a:pPr>
            <a:fld id="{00000000-1234-1234-1234-123412341234}" type="slidenum">
              <a:rPr b="0" i="0" lang="en-US" sz="1800" u="none" cap="none" strike="noStrike">
                <a:solidFill>
                  <a:srgbClr val="434343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Photo">
    <p:bg>
      <p:bgPr>
        <a:blipFill rotWithShape="1">
          <a:blip r:embed="rId2">
            <a:alphaModFix/>
          </a:blip>
          <a:stretch>
            <a:fillRect b="0" l="0" r="0" t="0"/>
          </a:stretch>
        </a:blipFill>
      </p:bgPr>
    </p:bg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Shape 59"/>
          <p:cNvSpPr/>
          <p:nvPr>
            <p:ph idx="2" type="pic"/>
          </p:nvPr>
        </p:nvSpPr>
        <p:spPr>
          <a:xfrm>
            <a:off x="0" y="0"/>
            <a:ext cx="13004799" cy="97535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165100" lvl="0" marL="419100" marR="0" rtl="0" algn="l">
              <a:lnSpc>
                <a:spcPct val="100000"/>
              </a:lnSpc>
              <a:spcBef>
                <a:spcPts val="3800"/>
              </a:spcBef>
              <a:spcAft>
                <a:spcPts val="0"/>
              </a:spcAft>
              <a:buClr>
                <a:srgbClr val="72675A"/>
              </a:buClr>
              <a:buSzPct val="100000"/>
              <a:buFont typeface="Libre Baskerville"/>
              <a:buChar char="•"/>
              <a:defRPr b="0" i="0" sz="4000" u="none" cap="none" strike="noStrike">
                <a:solidFill>
                  <a:srgbClr val="72675A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indent="-165100" lvl="1" marL="838200" marR="0" rtl="0" algn="l">
              <a:lnSpc>
                <a:spcPct val="100000"/>
              </a:lnSpc>
              <a:spcBef>
                <a:spcPts val="3800"/>
              </a:spcBef>
              <a:spcAft>
                <a:spcPts val="0"/>
              </a:spcAft>
              <a:buClr>
                <a:srgbClr val="72675A"/>
              </a:buClr>
              <a:buSzPct val="100000"/>
              <a:buFont typeface="Libre Baskerville"/>
              <a:buChar char="•"/>
              <a:defRPr b="0" i="0" sz="4000" u="none" cap="none" strike="noStrike">
                <a:solidFill>
                  <a:srgbClr val="72675A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2pPr>
            <a:lvl3pPr indent="-165100" lvl="2" marL="1257300" marR="0" rtl="0" algn="l">
              <a:lnSpc>
                <a:spcPct val="100000"/>
              </a:lnSpc>
              <a:spcBef>
                <a:spcPts val="3800"/>
              </a:spcBef>
              <a:spcAft>
                <a:spcPts val="0"/>
              </a:spcAft>
              <a:buClr>
                <a:srgbClr val="72675A"/>
              </a:buClr>
              <a:buSzPct val="100000"/>
              <a:buFont typeface="Libre Baskerville"/>
              <a:buChar char="•"/>
              <a:defRPr b="0" i="0" sz="4000" u="none" cap="none" strike="noStrike">
                <a:solidFill>
                  <a:srgbClr val="72675A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3pPr>
            <a:lvl4pPr indent="-165100" lvl="3" marL="1676400" marR="0" rtl="0" algn="l">
              <a:lnSpc>
                <a:spcPct val="100000"/>
              </a:lnSpc>
              <a:spcBef>
                <a:spcPts val="3800"/>
              </a:spcBef>
              <a:spcAft>
                <a:spcPts val="0"/>
              </a:spcAft>
              <a:buClr>
                <a:srgbClr val="72675A"/>
              </a:buClr>
              <a:buSzPct val="100000"/>
              <a:buFont typeface="Libre Baskerville"/>
              <a:buChar char="•"/>
              <a:defRPr b="0" i="0" sz="4000" u="none" cap="none" strike="noStrike">
                <a:solidFill>
                  <a:srgbClr val="72675A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4pPr>
            <a:lvl5pPr indent="-165100" lvl="4" marL="2095500" marR="0" rtl="0" algn="l">
              <a:lnSpc>
                <a:spcPct val="100000"/>
              </a:lnSpc>
              <a:spcBef>
                <a:spcPts val="3800"/>
              </a:spcBef>
              <a:spcAft>
                <a:spcPts val="0"/>
              </a:spcAft>
              <a:buClr>
                <a:srgbClr val="72675A"/>
              </a:buClr>
              <a:buSzPct val="100000"/>
              <a:buFont typeface="Libre Baskerville"/>
              <a:buChar char="•"/>
              <a:defRPr b="0" i="0" sz="4000" u="none" cap="none" strike="noStrike">
                <a:solidFill>
                  <a:srgbClr val="72675A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5pPr>
            <a:lvl6pPr indent="-165100" lvl="5" marL="2514600" marR="0" rtl="0" algn="l">
              <a:lnSpc>
                <a:spcPct val="100000"/>
              </a:lnSpc>
              <a:spcBef>
                <a:spcPts val="3800"/>
              </a:spcBef>
              <a:spcAft>
                <a:spcPts val="0"/>
              </a:spcAft>
              <a:buClr>
                <a:srgbClr val="72675A"/>
              </a:buClr>
              <a:buSzPct val="100000"/>
              <a:buFont typeface="Libre Baskerville"/>
              <a:buChar char="•"/>
              <a:defRPr b="0" i="0" sz="4000" u="none" cap="none" strike="noStrike">
                <a:solidFill>
                  <a:srgbClr val="72675A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6pPr>
            <a:lvl7pPr indent="-165100" lvl="6" marL="2933700" marR="0" rtl="0" algn="l">
              <a:lnSpc>
                <a:spcPct val="100000"/>
              </a:lnSpc>
              <a:spcBef>
                <a:spcPts val="3800"/>
              </a:spcBef>
              <a:spcAft>
                <a:spcPts val="0"/>
              </a:spcAft>
              <a:buClr>
                <a:srgbClr val="72675A"/>
              </a:buClr>
              <a:buSzPct val="100000"/>
              <a:buFont typeface="Libre Baskerville"/>
              <a:buChar char="•"/>
              <a:defRPr b="0" i="0" sz="4000" u="none" cap="none" strike="noStrike">
                <a:solidFill>
                  <a:srgbClr val="72675A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7pPr>
            <a:lvl8pPr indent="-165100" lvl="7" marL="3352800" marR="0" rtl="0" algn="l">
              <a:lnSpc>
                <a:spcPct val="100000"/>
              </a:lnSpc>
              <a:spcBef>
                <a:spcPts val="3800"/>
              </a:spcBef>
              <a:spcAft>
                <a:spcPts val="0"/>
              </a:spcAft>
              <a:buClr>
                <a:srgbClr val="72675A"/>
              </a:buClr>
              <a:buSzPct val="100000"/>
              <a:buFont typeface="Libre Baskerville"/>
              <a:buChar char="•"/>
              <a:defRPr b="0" i="0" sz="4000" u="none" cap="none" strike="noStrike">
                <a:solidFill>
                  <a:srgbClr val="72675A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8pPr>
            <a:lvl9pPr indent="-165100" lvl="8" marL="3771900" marR="0" rtl="0" algn="l">
              <a:lnSpc>
                <a:spcPct val="100000"/>
              </a:lnSpc>
              <a:spcBef>
                <a:spcPts val="3800"/>
              </a:spcBef>
              <a:spcAft>
                <a:spcPts val="0"/>
              </a:spcAft>
              <a:buClr>
                <a:srgbClr val="72675A"/>
              </a:buClr>
              <a:buSzPct val="100000"/>
              <a:buFont typeface="Libre Baskerville"/>
              <a:buChar char="•"/>
              <a:defRPr b="0" i="0" sz="4000" u="none" cap="none" strike="noStrike">
                <a:solidFill>
                  <a:srgbClr val="72675A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9pPr>
          </a:lstStyle>
          <a:p/>
        </p:txBody>
      </p:sp>
      <p:sp>
        <p:nvSpPr>
          <p:cNvPr id="60" name="Shape 60"/>
          <p:cNvSpPr txBox="1"/>
          <p:nvPr>
            <p:ph idx="12" type="sldNum"/>
          </p:nvPr>
        </p:nvSpPr>
        <p:spPr>
          <a:xfrm>
            <a:off x="6324598" y="9118600"/>
            <a:ext cx="342900" cy="355600"/>
          </a:xfrm>
          <a:prstGeom prst="rect">
            <a:avLst/>
          </a:prstGeom>
          <a:noFill/>
          <a:ln>
            <a:noFill/>
          </a:ln>
        </p:spPr>
        <p:txBody>
          <a:bodyPr anchorCtr="0" anchor="t" bIns="50800" lIns="50800" rIns="50800" tIns="508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ct val="25000"/>
              <a:buFont typeface="Libre Baskerville"/>
              <a:buNone/>
            </a:pPr>
            <a:fld id="{00000000-1234-1234-1234-123412341234}" type="slidenum">
              <a:rPr b="0" i="0" lang="en-US" sz="1800" u="none" cap="none" strike="noStrike">
                <a:solidFill>
                  <a:srgbClr val="434343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Blank">
    <p:bg>
      <p:bgPr>
        <a:blipFill rotWithShape="1">
          <a:blip r:embed="rId2">
            <a:alphaModFix/>
          </a:blip>
          <a:stretch>
            <a:fillRect b="0" l="0" r="0" t="0"/>
          </a:stretch>
        </a:blipFill>
      </p:bgPr>
    </p:bg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Shape 62"/>
          <p:cNvSpPr txBox="1"/>
          <p:nvPr>
            <p:ph idx="12" type="sldNum"/>
          </p:nvPr>
        </p:nvSpPr>
        <p:spPr>
          <a:xfrm>
            <a:off x="6324598" y="9118600"/>
            <a:ext cx="342900" cy="355600"/>
          </a:xfrm>
          <a:prstGeom prst="rect">
            <a:avLst/>
          </a:prstGeom>
          <a:noFill/>
          <a:ln>
            <a:noFill/>
          </a:ln>
        </p:spPr>
        <p:txBody>
          <a:bodyPr anchorCtr="0" anchor="t" bIns="50800" lIns="50800" rIns="50800" tIns="508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ct val="25000"/>
              <a:buFont typeface="Libre Baskerville"/>
              <a:buNone/>
            </a:pPr>
            <a:fld id="{00000000-1234-1234-1234-123412341234}" type="slidenum">
              <a:rPr b="0" i="0" lang="en-US" sz="1800" u="none" cap="none" strike="noStrike">
                <a:solidFill>
                  <a:srgbClr val="434343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Photo - Vertical">
    <p:bg>
      <p:bgPr>
        <a:blipFill rotWithShape="1">
          <a:blip r:embed="rId2">
            <a:alphaModFix/>
          </a:blip>
          <a:stretch>
            <a:fillRect b="0" l="0" r="0" t="0"/>
          </a:stretch>
        </a:blipFill>
      </p:bgPr>
    </p:bg>
    <p:spTree>
      <p:nvGrpSpPr>
        <p:cNvPr id="14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hape 15"/>
          <p:cNvSpPr/>
          <p:nvPr>
            <p:ph idx="2" type="pic"/>
          </p:nvPr>
        </p:nvSpPr>
        <p:spPr>
          <a:xfrm>
            <a:off x="6743700" y="1193800"/>
            <a:ext cx="5257799" cy="736091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165100" lvl="0" marL="419100" marR="0" rtl="0" algn="l">
              <a:lnSpc>
                <a:spcPct val="100000"/>
              </a:lnSpc>
              <a:spcBef>
                <a:spcPts val="3800"/>
              </a:spcBef>
              <a:spcAft>
                <a:spcPts val="0"/>
              </a:spcAft>
              <a:buClr>
                <a:srgbClr val="72675A"/>
              </a:buClr>
              <a:buSzPct val="100000"/>
              <a:buFont typeface="Libre Baskerville"/>
              <a:buChar char="•"/>
              <a:defRPr b="0" i="0" sz="4000" u="none" cap="none" strike="noStrike">
                <a:solidFill>
                  <a:srgbClr val="72675A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indent="-165100" lvl="1" marL="838200" marR="0" rtl="0" algn="l">
              <a:lnSpc>
                <a:spcPct val="100000"/>
              </a:lnSpc>
              <a:spcBef>
                <a:spcPts val="3800"/>
              </a:spcBef>
              <a:spcAft>
                <a:spcPts val="0"/>
              </a:spcAft>
              <a:buClr>
                <a:srgbClr val="72675A"/>
              </a:buClr>
              <a:buSzPct val="100000"/>
              <a:buFont typeface="Libre Baskerville"/>
              <a:buChar char="•"/>
              <a:defRPr b="0" i="0" sz="4000" u="none" cap="none" strike="noStrike">
                <a:solidFill>
                  <a:srgbClr val="72675A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2pPr>
            <a:lvl3pPr indent="-165100" lvl="2" marL="1257300" marR="0" rtl="0" algn="l">
              <a:lnSpc>
                <a:spcPct val="100000"/>
              </a:lnSpc>
              <a:spcBef>
                <a:spcPts val="3800"/>
              </a:spcBef>
              <a:spcAft>
                <a:spcPts val="0"/>
              </a:spcAft>
              <a:buClr>
                <a:srgbClr val="72675A"/>
              </a:buClr>
              <a:buSzPct val="100000"/>
              <a:buFont typeface="Libre Baskerville"/>
              <a:buChar char="•"/>
              <a:defRPr b="0" i="0" sz="4000" u="none" cap="none" strike="noStrike">
                <a:solidFill>
                  <a:srgbClr val="72675A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3pPr>
            <a:lvl4pPr indent="-165100" lvl="3" marL="1676400" marR="0" rtl="0" algn="l">
              <a:lnSpc>
                <a:spcPct val="100000"/>
              </a:lnSpc>
              <a:spcBef>
                <a:spcPts val="3800"/>
              </a:spcBef>
              <a:spcAft>
                <a:spcPts val="0"/>
              </a:spcAft>
              <a:buClr>
                <a:srgbClr val="72675A"/>
              </a:buClr>
              <a:buSzPct val="100000"/>
              <a:buFont typeface="Libre Baskerville"/>
              <a:buChar char="•"/>
              <a:defRPr b="0" i="0" sz="4000" u="none" cap="none" strike="noStrike">
                <a:solidFill>
                  <a:srgbClr val="72675A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4pPr>
            <a:lvl5pPr indent="-165100" lvl="4" marL="2095500" marR="0" rtl="0" algn="l">
              <a:lnSpc>
                <a:spcPct val="100000"/>
              </a:lnSpc>
              <a:spcBef>
                <a:spcPts val="3800"/>
              </a:spcBef>
              <a:spcAft>
                <a:spcPts val="0"/>
              </a:spcAft>
              <a:buClr>
                <a:srgbClr val="72675A"/>
              </a:buClr>
              <a:buSzPct val="100000"/>
              <a:buFont typeface="Libre Baskerville"/>
              <a:buChar char="•"/>
              <a:defRPr b="0" i="0" sz="4000" u="none" cap="none" strike="noStrike">
                <a:solidFill>
                  <a:srgbClr val="72675A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5pPr>
            <a:lvl6pPr indent="-165100" lvl="5" marL="2514600" marR="0" rtl="0" algn="l">
              <a:lnSpc>
                <a:spcPct val="100000"/>
              </a:lnSpc>
              <a:spcBef>
                <a:spcPts val="3800"/>
              </a:spcBef>
              <a:spcAft>
                <a:spcPts val="0"/>
              </a:spcAft>
              <a:buClr>
                <a:srgbClr val="72675A"/>
              </a:buClr>
              <a:buSzPct val="100000"/>
              <a:buFont typeface="Libre Baskerville"/>
              <a:buChar char="•"/>
              <a:defRPr b="0" i="0" sz="4000" u="none" cap="none" strike="noStrike">
                <a:solidFill>
                  <a:srgbClr val="72675A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6pPr>
            <a:lvl7pPr indent="-165100" lvl="6" marL="2933700" marR="0" rtl="0" algn="l">
              <a:lnSpc>
                <a:spcPct val="100000"/>
              </a:lnSpc>
              <a:spcBef>
                <a:spcPts val="3800"/>
              </a:spcBef>
              <a:spcAft>
                <a:spcPts val="0"/>
              </a:spcAft>
              <a:buClr>
                <a:srgbClr val="72675A"/>
              </a:buClr>
              <a:buSzPct val="100000"/>
              <a:buFont typeface="Libre Baskerville"/>
              <a:buChar char="•"/>
              <a:defRPr b="0" i="0" sz="4000" u="none" cap="none" strike="noStrike">
                <a:solidFill>
                  <a:srgbClr val="72675A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7pPr>
            <a:lvl8pPr indent="-165100" lvl="7" marL="3352800" marR="0" rtl="0" algn="l">
              <a:lnSpc>
                <a:spcPct val="100000"/>
              </a:lnSpc>
              <a:spcBef>
                <a:spcPts val="3800"/>
              </a:spcBef>
              <a:spcAft>
                <a:spcPts val="0"/>
              </a:spcAft>
              <a:buClr>
                <a:srgbClr val="72675A"/>
              </a:buClr>
              <a:buSzPct val="100000"/>
              <a:buFont typeface="Libre Baskerville"/>
              <a:buChar char="•"/>
              <a:defRPr b="0" i="0" sz="4000" u="none" cap="none" strike="noStrike">
                <a:solidFill>
                  <a:srgbClr val="72675A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8pPr>
            <a:lvl9pPr indent="-165100" lvl="8" marL="3771900" marR="0" rtl="0" algn="l">
              <a:lnSpc>
                <a:spcPct val="100000"/>
              </a:lnSpc>
              <a:spcBef>
                <a:spcPts val="3800"/>
              </a:spcBef>
              <a:spcAft>
                <a:spcPts val="0"/>
              </a:spcAft>
              <a:buClr>
                <a:srgbClr val="72675A"/>
              </a:buClr>
              <a:buSzPct val="100000"/>
              <a:buFont typeface="Libre Baskerville"/>
              <a:buChar char="•"/>
              <a:defRPr b="0" i="0" sz="4000" u="none" cap="none" strike="noStrike">
                <a:solidFill>
                  <a:srgbClr val="72675A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9pPr>
          </a:lstStyle>
          <a:p/>
        </p:txBody>
      </p:sp>
      <p:sp>
        <p:nvSpPr>
          <p:cNvPr id="16" name="Shape 16"/>
          <p:cNvSpPr txBox="1"/>
          <p:nvPr>
            <p:ph type="title"/>
          </p:nvPr>
        </p:nvSpPr>
        <p:spPr>
          <a:xfrm>
            <a:off x="914400" y="1193800"/>
            <a:ext cx="5270499" cy="3911599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17463"/>
              </a:buClr>
              <a:buFont typeface="Libre Baskerville"/>
              <a:buNone/>
              <a:defRPr b="0" i="0" sz="5800" u="none" cap="none" strike="noStrike">
                <a:solidFill>
                  <a:srgbClr val="817463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indent="228600" lvl="1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17463"/>
              </a:buClr>
              <a:buFont typeface="Libre Baskerville"/>
              <a:buNone/>
              <a:defRPr b="0" i="0" sz="5800" u="none" cap="none" strike="noStrike">
                <a:solidFill>
                  <a:srgbClr val="817463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2pPr>
            <a:lvl3pPr indent="457200" lvl="2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17463"/>
              </a:buClr>
              <a:buFont typeface="Libre Baskerville"/>
              <a:buNone/>
              <a:defRPr b="0" i="0" sz="5800" u="none" cap="none" strike="noStrike">
                <a:solidFill>
                  <a:srgbClr val="817463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3pPr>
            <a:lvl4pPr indent="685800" lvl="3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17463"/>
              </a:buClr>
              <a:buFont typeface="Libre Baskerville"/>
              <a:buNone/>
              <a:defRPr b="0" i="0" sz="5800" u="none" cap="none" strike="noStrike">
                <a:solidFill>
                  <a:srgbClr val="817463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4pPr>
            <a:lvl5pPr indent="914400" lvl="4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17463"/>
              </a:buClr>
              <a:buFont typeface="Libre Baskerville"/>
              <a:buNone/>
              <a:defRPr b="0" i="0" sz="5800" u="none" cap="none" strike="noStrike">
                <a:solidFill>
                  <a:srgbClr val="817463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5pPr>
            <a:lvl6pPr indent="1143000" lvl="5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17463"/>
              </a:buClr>
              <a:buFont typeface="Libre Baskerville"/>
              <a:buNone/>
              <a:defRPr b="0" i="0" sz="5800" u="none" cap="none" strike="noStrike">
                <a:solidFill>
                  <a:srgbClr val="817463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6pPr>
            <a:lvl7pPr indent="1371600" lvl="6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17463"/>
              </a:buClr>
              <a:buFont typeface="Libre Baskerville"/>
              <a:buNone/>
              <a:defRPr b="0" i="0" sz="5800" u="none" cap="none" strike="noStrike">
                <a:solidFill>
                  <a:srgbClr val="817463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7pPr>
            <a:lvl8pPr indent="1600200" lvl="7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17463"/>
              </a:buClr>
              <a:buFont typeface="Libre Baskerville"/>
              <a:buNone/>
              <a:defRPr b="0" i="0" sz="5800" u="none" cap="none" strike="noStrike">
                <a:solidFill>
                  <a:srgbClr val="817463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8pPr>
            <a:lvl9pPr indent="1828800" lvl="8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17463"/>
              </a:buClr>
              <a:buFont typeface="Libre Baskerville"/>
              <a:buNone/>
              <a:defRPr b="0" i="0" sz="5800" u="none" cap="none" strike="noStrike">
                <a:solidFill>
                  <a:srgbClr val="817463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9pPr>
          </a:lstStyle>
          <a:p/>
        </p:txBody>
      </p:sp>
      <p:sp>
        <p:nvSpPr>
          <p:cNvPr id="17" name="Shape 17"/>
          <p:cNvSpPr txBox="1"/>
          <p:nvPr>
            <p:ph idx="1" type="body"/>
          </p:nvPr>
        </p:nvSpPr>
        <p:spPr>
          <a:xfrm>
            <a:off x="914400" y="5219700"/>
            <a:ext cx="5270499" cy="3378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2675A"/>
              </a:buClr>
              <a:buFont typeface="Libre Baskerville"/>
              <a:buNone/>
              <a:defRPr b="0" i="0" sz="3600" u="none" cap="none" strike="noStrike">
                <a:solidFill>
                  <a:srgbClr val="72675A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indent="228600" lvl="1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2675A"/>
              </a:buClr>
              <a:buFont typeface="Libre Baskerville"/>
              <a:buNone/>
              <a:defRPr b="0" i="0" sz="3600" u="none" cap="none" strike="noStrike">
                <a:solidFill>
                  <a:srgbClr val="72675A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2pPr>
            <a:lvl3pPr indent="457200" lvl="2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2675A"/>
              </a:buClr>
              <a:buFont typeface="Libre Baskerville"/>
              <a:buNone/>
              <a:defRPr b="0" i="0" sz="3600" u="none" cap="none" strike="noStrike">
                <a:solidFill>
                  <a:srgbClr val="72675A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3pPr>
            <a:lvl4pPr indent="685800" lvl="3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2675A"/>
              </a:buClr>
              <a:buFont typeface="Libre Baskerville"/>
              <a:buNone/>
              <a:defRPr b="0" i="0" sz="3600" u="none" cap="none" strike="noStrike">
                <a:solidFill>
                  <a:srgbClr val="72675A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4pPr>
            <a:lvl5pPr indent="914400" lvl="4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2675A"/>
              </a:buClr>
              <a:buFont typeface="Libre Baskerville"/>
              <a:buNone/>
              <a:defRPr b="0" i="0" sz="3600" u="none" cap="none" strike="noStrike">
                <a:solidFill>
                  <a:srgbClr val="72675A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5pPr>
            <a:lvl6pPr indent="-165100" lvl="5" marL="2514600" marR="0" rtl="0" algn="l">
              <a:lnSpc>
                <a:spcPct val="100000"/>
              </a:lnSpc>
              <a:spcBef>
                <a:spcPts val="3800"/>
              </a:spcBef>
              <a:spcAft>
                <a:spcPts val="0"/>
              </a:spcAft>
              <a:buClr>
                <a:srgbClr val="72675A"/>
              </a:buClr>
              <a:buSzPct val="100000"/>
              <a:buFont typeface="Libre Baskerville"/>
              <a:buChar char="•"/>
              <a:defRPr b="0" i="0" sz="4000" u="none" cap="none" strike="noStrike">
                <a:solidFill>
                  <a:srgbClr val="72675A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6pPr>
            <a:lvl7pPr indent="-165100" lvl="6" marL="2933700" marR="0" rtl="0" algn="l">
              <a:lnSpc>
                <a:spcPct val="100000"/>
              </a:lnSpc>
              <a:spcBef>
                <a:spcPts val="3800"/>
              </a:spcBef>
              <a:spcAft>
                <a:spcPts val="0"/>
              </a:spcAft>
              <a:buClr>
                <a:srgbClr val="72675A"/>
              </a:buClr>
              <a:buSzPct val="100000"/>
              <a:buFont typeface="Libre Baskerville"/>
              <a:buChar char="•"/>
              <a:defRPr b="0" i="0" sz="4000" u="none" cap="none" strike="noStrike">
                <a:solidFill>
                  <a:srgbClr val="72675A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7pPr>
            <a:lvl8pPr indent="-165100" lvl="7" marL="3352800" marR="0" rtl="0" algn="l">
              <a:lnSpc>
                <a:spcPct val="100000"/>
              </a:lnSpc>
              <a:spcBef>
                <a:spcPts val="3800"/>
              </a:spcBef>
              <a:spcAft>
                <a:spcPts val="0"/>
              </a:spcAft>
              <a:buClr>
                <a:srgbClr val="72675A"/>
              </a:buClr>
              <a:buSzPct val="100000"/>
              <a:buFont typeface="Libre Baskerville"/>
              <a:buChar char="•"/>
              <a:defRPr b="0" i="0" sz="4000" u="none" cap="none" strike="noStrike">
                <a:solidFill>
                  <a:srgbClr val="72675A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8pPr>
            <a:lvl9pPr indent="-165100" lvl="8" marL="3771900" marR="0" rtl="0" algn="l">
              <a:lnSpc>
                <a:spcPct val="100000"/>
              </a:lnSpc>
              <a:spcBef>
                <a:spcPts val="3800"/>
              </a:spcBef>
              <a:spcAft>
                <a:spcPts val="0"/>
              </a:spcAft>
              <a:buClr>
                <a:srgbClr val="72675A"/>
              </a:buClr>
              <a:buSzPct val="100000"/>
              <a:buFont typeface="Libre Baskerville"/>
              <a:buChar char="•"/>
              <a:defRPr b="0" i="0" sz="4000" u="none" cap="none" strike="noStrike">
                <a:solidFill>
                  <a:srgbClr val="72675A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9pPr>
          </a:lstStyle>
          <a:p/>
        </p:txBody>
      </p:sp>
      <p:sp>
        <p:nvSpPr>
          <p:cNvPr id="18" name="Shape 18"/>
          <p:cNvSpPr txBox="1"/>
          <p:nvPr>
            <p:ph idx="12" type="sldNum"/>
          </p:nvPr>
        </p:nvSpPr>
        <p:spPr>
          <a:xfrm>
            <a:off x="6324598" y="9118600"/>
            <a:ext cx="342900" cy="355600"/>
          </a:xfrm>
          <a:prstGeom prst="rect">
            <a:avLst/>
          </a:prstGeom>
          <a:noFill/>
          <a:ln>
            <a:noFill/>
          </a:ln>
        </p:spPr>
        <p:txBody>
          <a:bodyPr anchorCtr="0" anchor="t" bIns="50800" lIns="50800" rIns="50800" tIns="508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ct val="25000"/>
              <a:buFont typeface="Libre Baskerville"/>
              <a:buNone/>
            </a:pPr>
            <a:fld id="{00000000-1234-1234-1234-123412341234}" type="slidenum">
              <a:rPr b="0" i="0" lang="en-US" sz="1800" u="none" cap="none" strike="noStrike">
                <a:solidFill>
                  <a:srgbClr val="434343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">
  <p:cSld name="Title &amp; Subtitle">
    <p:bg>
      <p:bgPr>
        <a:blipFill rotWithShape="1">
          <a:blip r:embed="rId2">
            <a:alphaModFix/>
          </a:blip>
          <a:stretch>
            <a:fillRect b="0" l="0" r="0" t="0"/>
          </a:stretch>
        </a:blipFill>
      </p:bgPr>
    </p:bg>
    <p:spTree>
      <p:nvGrpSpPr>
        <p:cNvPr id="19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hape 20"/>
          <p:cNvSpPr txBox="1"/>
          <p:nvPr>
            <p:ph type="title"/>
          </p:nvPr>
        </p:nvSpPr>
        <p:spPr>
          <a:xfrm>
            <a:off x="1079500" y="2438400"/>
            <a:ext cx="11176000" cy="29210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BEBEB"/>
              </a:buClr>
              <a:buFont typeface="Ovo"/>
              <a:buNone/>
              <a:defRPr b="0" i="0" sz="5800" u="none" cap="none" strike="noStrike">
                <a:solidFill>
                  <a:srgbClr val="EBEBEB"/>
                </a:solidFill>
                <a:latin typeface="Ovo"/>
                <a:ea typeface="Ovo"/>
                <a:cs typeface="Ovo"/>
                <a:sym typeface="Ovo"/>
              </a:defRPr>
            </a:lvl1pPr>
            <a:lvl2pPr indent="228600" lvl="1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17463"/>
              </a:buClr>
              <a:buFont typeface="Libre Baskerville"/>
              <a:buNone/>
              <a:defRPr b="0" i="0" sz="5800" u="none" cap="none" strike="noStrike">
                <a:solidFill>
                  <a:srgbClr val="817463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2pPr>
            <a:lvl3pPr indent="457200" lvl="2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17463"/>
              </a:buClr>
              <a:buFont typeface="Libre Baskerville"/>
              <a:buNone/>
              <a:defRPr b="0" i="0" sz="5800" u="none" cap="none" strike="noStrike">
                <a:solidFill>
                  <a:srgbClr val="817463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3pPr>
            <a:lvl4pPr indent="685800" lvl="3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17463"/>
              </a:buClr>
              <a:buFont typeface="Libre Baskerville"/>
              <a:buNone/>
              <a:defRPr b="0" i="0" sz="5800" u="none" cap="none" strike="noStrike">
                <a:solidFill>
                  <a:srgbClr val="817463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4pPr>
            <a:lvl5pPr indent="914400" lvl="4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17463"/>
              </a:buClr>
              <a:buFont typeface="Libre Baskerville"/>
              <a:buNone/>
              <a:defRPr b="0" i="0" sz="5800" u="none" cap="none" strike="noStrike">
                <a:solidFill>
                  <a:srgbClr val="817463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5pPr>
            <a:lvl6pPr indent="1143000" lvl="5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17463"/>
              </a:buClr>
              <a:buFont typeface="Libre Baskerville"/>
              <a:buNone/>
              <a:defRPr b="0" i="0" sz="5800" u="none" cap="none" strike="noStrike">
                <a:solidFill>
                  <a:srgbClr val="817463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6pPr>
            <a:lvl7pPr indent="1371600" lvl="6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17463"/>
              </a:buClr>
              <a:buFont typeface="Libre Baskerville"/>
              <a:buNone/>
              <a:defRPr b="0" i="0" sz="5800" u="none" cap="none" strike="noStrike">
                <a:solidFill>
                  <a:srgbClr val="817463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7pPr>
            <a:lvl8pPr indent="1600200" lvl="7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17463"/>
              </a:buClr>
              <a:buFont typeface="Libre Baskerville"/>
              <a:buNone/>
              <a:defRPr b="0" i="0" sz="5800" u="none" cap="none" strike="noStrike">
                <a:solidFill>
                  <a:srgbClr val="817463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8pPr>
            <a:lvl9pPr indent="1828800" lvl="8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17463"/>
              </a:buClr>
              <a:buFont typeface="Libre Baskerville"/>
              <a:buNone/>
              <a:defRPr b="0" i="0" sz="5800" u="none" cap="none" strike="noStrike">
                <a:solidFill>
                  <a:srgbClr val="817463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9pPr>
          </a:lstStyle>
          <a:p/>
        </p:txBody>
      </p:sp>
      <p:sp>
        <p:nvSpPr>
          <p:cNvPr id="21" name="Shape 21"/>
          <p:cNvSpPr txBox="1"/>
          <p:nvPr>
            <p:ph idx="1" type="body"/>
          </p:nvPr>
        </p:nvSpPr>
        <p:spPr>
          <a:xfrm>
            <a:off x="1079500" y="5346700"/>
            <a:ext cx="11176000" cy="1397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Ovo"/>
              <a:buNone/>
              <a:defRPr b="0" i="0" sz="3600" u="none" cap="none" strike="noStrike">
                <a:solidFill>
                  <a:srgbClr val="FFFFFF"/>
                </a:solidFill>
                <a:latin typeface="Ovo"/>
                <a:ea typeface="Ovo"/>
                <a:cs typeface="Ovo"/>
                <a:sym typeface="Ovo"/>
              </a:defRPr>
            </a:lvl1pPr>
            <a:lvl2pPr indent="228600" lvl="1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Ovo"/>
              <a:buNone/>
              <a:defRPr b="0" i="0" sz="3600" u="none" cap="none" strike="noStrike">
                <a:solidFill>
                  <a:srgbClr val="FFFFFF"/>
                </a:solidFill>
                <a:latin typeface="Ovo"/>
                <a:ea typeface="Ovo"/>
                <a:cs typeface="Ovo"/>
                <a:sym typeface="Ovo"/>
              </a:defRPr>
            </a:lvl2pPr>
            <a:lvl3pPr indent="457200" lvl="2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Ovo"/>
              <a:buNone/>
              <a:defRPr b="0" i="0" sz="3600" u="none" cap="none" strike="noStrike">
                <a:solidFill>
                  <a:srgbClr val="FFFFFF"/>
                </a:solidFill>
                <a:latin typeface="Ovo"/>
                <a:ea typeface="Ovo"/>
                <a:cs typeface="Ovo"/>
                <a:sym typeface="Ovo"/>
              </a:defRPr>
            </a:lvl3pPr>
            <a:lvl4pPr indent="685800" lvl="3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Ovo"/>
              <a:buNone/>
              <a:defRPr b="0" i="0" sz="3600" u="none" cap="none" strike="noStrike">
                <a:solidFill>
                  <a:srgbClr val="FFFFFF"/>
                </a:solidFill>
                <a:latin typeface="Ovo"/>
                <a:ea typeface="Ovo"/>
                <a:cs typeface="Ovo"/>
                <a:sym typeface="Ovo"/>
              </a:defRPr>
            </a:lvl4pPr>
            <a:lvl5pPr indent="914400" lvl="4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Ovo"/>
              <a:buNone/>
              <a:defRPr b="0" i="0" sz="3600" u="none" cap="none" strike="noStrike">
                <a:solidFill>
                  <a:srgbClr val="FFFFFF"/>
                </a:solidFill>
                <a:latin typeface="Ovo"/>
                <a:ea typeface="Ovo"/>
                <a:cs typeface="Ovo"/>
                <a:sym typeface="Ovo"/>
              </a:defRPr>
            </a:lvl5pPr>
            <a:lvl6pPr indent="-165100" lvl="5" marL="2514600" marR="0" rtl="0" algn="l">
              <a:lnSpc>
                <a:spcPct val="100000"/>
              </a:lnSpc>
              <a:spcBef>
                <a:spcPts val="3800"/>
              </a:spcBef>
              <a:spcAft>
                <a:spcPts val="0"/>
              </a:spcAft>
              <a:buClr>
                <a:srgbClr val="72675A"/>
              </a:buClr>
              <a:buSzPct val="100000"/>
              <a:buFont typeface="Libre Baskerville"/>
              <a:buChar char="•"/>
              <a:defRPr b="0" i="0" sz="4000" u="none" cap="none" strike="noStrike">
                <a:solidFill>
                  <a:srgbClr val="72675A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6pPr>
            <a:lvl7pPr indent="-165100" lvl="6" marL="2933700" marR="0" rtl="0" algn="l">
              <a:lnSpc>
                <a:spcPct val="100000"/>
              </a:lnSpc>
              <a:spcBef>
                <a:spcPts val="3800"/>
              </a:spcBef>
              <a:spcAft>
                <a:spcPts val="0"/>
              </a:spcAft>
              <a:buClr>
                <a:srgbClr val="72675A"/>
              </a:buClr>
              <a:buSzPct val="100000"/>
              <a:buFont typeface="Libre Baskerville"/>
              <a:buChar char="•"/>
              <a:defRPr b="0" i="0" sz="4000" u="none" cap="none" strike="noStrike">
                <a:solidFill>
                  <a:srgbClr val="72675A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7pPr>
            <a:lvl8pPr indent="-165100" lvl="7" marL="3352800" marR="0" rtl="0" algn="l">
              <a:lnSpc>
                <a:spcPct val="100000"/>
              </a:lnSpc>
              <a:spcBef>
                <a:spcPts val="3800"/>
              </a:spcBef>
              <a:spcAft>
                <a:spcPts val="0"/>
              </a:spcAft>
              <a:buClr>
                <a:srgbClr val="72675A"/>
              </a:buClr>
              <a:buSzPct val="100000"/>
              <a:buFont typeface="Libre Baskerville"/>
              <a:buChar char="•"/>
              <a:defRPr b="0" i="0" sz="4000" u="none" cap="none" strike="noStrike">
                <a:solidFill>
                  <a:srgbClr val="72675A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8pPr>
            <a:lvl9pPr indent="-165100" lvl="8" marL="3771900" marR="0" rtl="0" algn="l">
              <a:lnSpc>
                <a:spcPct val="100000"/>
              </a:lnSpc>
              <a:spcBef>
                <a:spcPts val="3800"/>
              </a:spcBef>
              <a:spcAft>
                <a:spcPts val="0"/>
              </a:spcAft>
              <a:buClr>
                <a:srgbClr val="72675A"/>
              </a:buClr>
              <a:buSzPct val="100000"/>
              <a:buFont typeface="Libre Baskerville"/>
              <a:buChar char="•"/>
              <a:defRPr b="0" i="0" sz="4000" u="none" cap="none" strike="noStrike">
                <a:solidFill>
                  <a:srgbClr val="72675A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9pPr>
          </a:lstStyle>
          <a:p/>
        </p:txBody>
      </p:sp>
      <p:sp>
        <p:nvSpPr>
          <p:cNvPr id="22" name="Shape 22"/>
          <p:cNvSpPr txBox="1"/>
          <p:nvPr>
            <p:ph idx="12" type="sldNum"/>
          </p:nvPr>
        </p:nvSpPr>
        <p:spPr>
          <a:xfrm>
            <a:off x="6324598" y="9118600"/>
            <a:ext cx="342900" cy="355600"/>
          </a:xfrm>
          <a:prstGeom prst="rect">
            <a:avLst/>
          </a:prstGeom>
          <a:noFill/>
          <a:ln>
            <a:noFill/>
          </a:ln>
        </p:spPr>
        <p:txBody>
          <a:bodyPr anchorCtr="0" anchor="t" bIns="50800" lIns="50800" rIns="50800" tIns="508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C8C8C"/>
              </a:buClr>
              <a:buSzPct val="25000"/>
              <a:buFont typeface="Libre Baskerville"/>
              <a:buNone/>
            </a:pPr>
            <a:fld id="{00000000-1234-1234-1234-123412341234}" type="slidenum">
              <a:rPr b="0" i="0" lang="en-US" sz="1800" u="none" cap="none" strike="noStrike">
                <a:solidFill>
                  <a:srgbClr val="8C8C8C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Title, Bullets &amp; Photo">
    <p:spTree>
      <p:nvGrpSpPr>
        <p:cNvPr id="23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Shape 24"/>
          <p:cNvSpPr/>
          <p:nvPr>
            <p:ph idx="2" type="pic"/>
          </p:nvPr>
        </p:nvSpPr>
        <p:spPr>
          <a:xfrm>
            <a:off x="6743700" y="2997200"/>
            <a:ext cx="5270200" cy="5397501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165100" lvl="0" marL="419100" marR="0" rtl="0" algn="l">
              <a:lnSpc>
                <a:spcPct val="100000"/>
              </a:lnSpc>
              <a:spcBef>
                <a:spcPts val="3800"/>
              </a:spcBef>
              <a:spcAft>
                <a:spcPts val="0"/>
              </a:spcAft>
              <a:buClr>
                <a:srgbClr val="72675A"/>
              </a:buClr>
              <a:buSzPct val="100000"/>
              <a:buFont typeface="Libre Baskerville"/>
              <a:buChar char="•"/>
              <a:defRPr b="0" i="0" sz="4000" u="none" cap="none" strike="noStrike">
                <a:solidFill>
                  <a:srgbClr val="72675A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indent="-165100" lvl="1" marL="838200" marR="0" rtl="0" algn="l">
              <a:lnSpc>
                <a:spcPct val="100000"/>
              </a:lnSpc>
              <a:spcBef>
                <a:spcPts val="3800"/>
              </a:spcBef>
              <a:spcAft>
                <a:spcPts val="0"/>
              </a:spcAft>
              <a:buClr>
                <a:srgbClr val="72675A"/>
              </a:buClr>
              <a:buSzPct val="100000"/>
              <a:buFont typeface="Libre Baskerville"/>
              <a:buChar char="•"/>
              <a:defRPr b="0" i="0" sz="4000" u="none" cap="none" strike="noStrike">
                <a:solidFill>
                  <a:srgbClr val="72675A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2pPr>
            <a:lvl3pPr indent="-165100" lvl="2" marL="1257300" marR="0" rtl="0" algn="l">
              <a:lnSpc>
                <a:spcPct val="100000"/>
              </a:lnSpc>
              <a:spcBef>
                <a:spcPts val="3800"/>
              </a:spcBef>
              <a:spcAft>
                <a:spcPts val="0"/>
              </a:spcAft>
              <a:buClr>
                <a:srgbClr val="72675A"/>
              </a:buClr>
              <a:buSzPct val="100000"/>
              <a:buFont typeface="Libre Baskerville"/>
              <a:buChar char="•"/>
              <a:defRPr b="0" i="0" sz="4000" u="none" cap="none" strike="noStrike">
                <a:solidFill>
                  <a:srgbClr val="72675A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3pPr>
            <a:lvl4pPr indent="-165100" lvl="3" marL="1676400" marR="0" rtl="0" algn="l">
              <a:lnSpc>
                <a:spcPct val="100000"/>
              </a:lnSpc>
              <a:spcBef>
                <a:spcPts val="3800"/>
              </a:spcBef>
              <a:spcAft>
                <a:spcPts val="0"/>
              </a:spcAft>
              <a:buClr>
                <a:srgbClr val="72675A"/>
              </a:buClr>
              <a:buSzPct val="100000"/>
              <a:buFont typeface="Libre Baskerville"/>
              <a:buChar char="•"/>
              <a:defRPr b="0" i="0" sz="4000" u="none" cap="none" strike="noStrike">
                <a:solidFill>
                  <a:srgbClr val="72675A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4pPr>
            <a:lvl5pPr indent="-165100" lvl="4" marL="2095500" marR="0" rtl="0" algn="l">
              <a:lnSpc>
                <a:spcPct val="100000"/>
              </a:lnSpc>
              <a:spcBef>
                <a:spcPts val="3800"/>
              </a:spcBef>
              <a:spcAft>
                <a:spcPts val="0"/>
              </a:spcAft>
              <a:buClr>
                <a:srgbClr val="72675A"/>
              </a:buClr>
              <a:buSzPct val="100000"/>
              <a:buFont typeface="Libre Baskerville"/>
              <a:buChar char="•"/>
              <a:defRPr b="0" i="0" sz="4000" u="none" cap="none" strike="noStrike">
                <a:solidFill>
                  <a:srgbClr val="72675A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5pPr>
            <a:lvl6pPr indent="-165100" lvl="5" marL="2514600" marR="0" rtl="0" algn="l">
              <a:lnSpc>
                <a:spcPct val="100000"/>
              </a:lnSpc>
              <a:spcBef>
                <a:spcPts val="3800"/>
              </a:spcBef>
              <a:spcAft>
                <a:spcPts val="0"/>
              </a:spcAft>
              <a:buClr>
                <a:srgbClr val="72675A"/>
              </a:buClr>
              <a:buSzPct val="100000"/>
              <a:buFont typeface="Libre Baskerville"/>
              <a:buChar char="•"/>
              <a:defRPr b="0" i="0" sz="4000" u="none" cap="none" strike="noStrike">
                <a:solidFill>
                  <a:srgbClr val="72675A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6pPr>
            <a:lvl7pPr indent="-165100" lvl="6" marL="2933700" marR="0" rtl="0" algn="l">
              <a:lnSpc>
                <a:spcPct val="100000"/>
              </a:lnSpc>
              <a:spcBef>
                <a:spcPts val="3800"/>
              </a:spcBef>
              <a:spcAft>
                <a:spcPts val="0"/>
              </a:spcAft>
              <a:buClr>
                <a:srgbClr val="72675A"/>
              </a:buClr>
              <a:buSzPct val="100000"/>
              <a:buFont typeface="Libre Baskerville"/>
              <a:buChar char="•"/>
              <a:defRPr b="0" i="0" sz="4000" u="none" cap="none" strike="noStrike">
                <a:solidFill>
                  <a:srgbClr val="72675A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7pPr>
            <a:lvl8pPr indent="-165100" lvl="7" marL="3352800" marR="0" rtl="0" algn="l">
              <a:lnSpc>
                <a:spcPct val="100000"/>
              </a:lnSpc>
              <a:spcBef>
                <a:spcPts val="3800"/>
              </a:spcBef>
              <a:spcAft>
                <a:spcPts val="0"/>
              </a:spcAft>
              <a:buClr>
                <a:srgbClr val="72675A"/>
              </a:buClr>
              <a:buSzPct val="100000"/>
              <a:buFont typeface="Libre Baskerville"/>
              <a:buChar char="•"/>
              <a:defRPr b="0" i="0" sz="4000" u="none" cap="none" strike="noStrike">
                <a:solidFill>
                  <a:srgbClr val="72675A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8pPr>
            <a:lvl9pPr indent="-165100" lvl="8" marL="3771900" marR="0" rtl="0" algn="l">
              <a:lnSpc>
                <a:spcPct val="100000"/>
              </a:lnSpc>
              <a:spcBef>
                <a:spcPts val="3800"/>
              </a:spcBef>
              <a:spcAft>
                <a:spcPts val="0"/>
              </a:spcAft>
              <a:buClr>
                <a:srgbClr val="72675A"/>
              </a:buClr>
              <a:buSzPct val="100000"/>
              <a:buFont typeface="Libre Baskerville"/>
              <a:buChar char="•"/>
              <a:defRPr b="0" i="0" sz="4000" u="none" cap="none" strike="noStrike">
                <a:solidFill>
                  <a:srgbClr val="72675A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9pPr>
          </a:lstStyle>
          <a:p/>
        </p:txBody>
      </p:sp>
      <p:sp>
        <p:nvSpPr>
          <p:cNvPr id="25" name="Shape 25"/>
          <p:cNvSpPr txBox="1"/>
          <p:nvPr>
            <p:ph type="title"/>
          </p:nvPr>
        </p:nvSpPr>
        <p:spPr>
          <a:xfrm>
            <a:off x="914400" y="317500"/>
            <a:ext cx="11176000" cy="1778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17463"/>
              </a:buClr>
              <a:buFont typeface="Libre Baskerville"/>
              <a:buNone/>
              <a:defRPr b="0" i="0" sz="5800" u="none" cap="none" strike="noStrike">
                <a:solidFill>
                  <a:srgbClr val="817463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indent="228600" lvl="1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17463"/>
              </a:buClr>
              <a:buFont typeface="Libre Baskerville"/>
              <a:buNone/>
              <a:defRPr b="0" i="0" sz="5800" u="none" cap="none" strike="noStrike">
                <a:solidFill>
                  <a:srgbClr val="817463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2pPr>
            <a:lvl3pPr indent="457200" lvl="2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17463"/>
              </a:buClr>
              <a:buFont typeface="Libre Baskerville"/>
              <a:buNone/>
              <a:defRPr b="0" i="0" sz="5800" u="none" cap="none" strike="noStrike">
                <a:solidFill>
                  <a:srgbClr val="817463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3pPr>
            <a:lvl4pPr indent="685800" lvl="3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17463"/>
              </a:buClr>
              <a:buFont typeface="Libre Baskerville"/>
              <a:buNone/>
              <a:defRPr b="0" i="0" sz="5800" u="none" cap="none" strike="noStrike">
                <a:solidFill>
                  <a:srgbClr val="817463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4pPr>
            <a:lvl5pPr indent="914400" lvl="4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17463"/>
              </a:buClr>
              <a:buFont typeface="Libre Baskerville"/>
              <a:buNone/>
              <a:defRPr b="0" i="0" sz="5800" u="none" cap="none" strike="noStrike">
                <a:solidFill>
                  <a:srgbClr val="817463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5pPr>
            <a:lvl6pPr indent="1143000" lvl="5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17463"/>
              </a:buClr>
              <a:buFont typeface="Libre Baskerville"/>
              <a:buNone/>
              <a:defRPr b="0" i="0" sz="5800" u="none" cap="none" strike="noStrike">
                <a:solidFill>
                  <a:srgbClr val="817463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6pPr>
            <a:lvl7pPr indent="1371600" lvl="6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17463"/>
              </a:buClr>
              <a:buFont typeface="Libre Baskerville"/>
              <a:buNone/>
              <a:defRPr b="0" i="0" sz="5800" u="none" cap="none" strike="noStrike">
                <a:solidFill>
                  <a:srgbClr val="817463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7pPr>
            <a:lvl8pPr indent="1600200" lvl="7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17463"/>
              </a:buClr>
              <a:buFont typeface="Libre Baskerville"/>
              <a:buNone/>
              <a:defRPr b="0" i="0" sz="5800" u="none" cap="none" strike="noStrike">
                <a:solidFill>
                  <a:srgbClr val="817463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8pPr>
            <a:lvl9pPr indent="1828800" lvl="8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17463"/>
              </a:buClr>
              <a:buFont typeface="Libre Baskerville"/>
              <a:buNone/>
              <a:defRPr b="0" i="0" sz="5800" u="none" cap="none" strike="noStrike">
                <a:solidFill>
                  <a:srgbClr val="817463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9pPr>
          </a:lstStyle>
          <a:p/>
        </p:txBody>
      </p:sp>
      <p:sp>
        <p:nvSpPr>
          <p:cNvPr id="26" name="Shape 26"/>
          <p:cNvSpPr txBox="1"/>
          <p:nvPr>
            <p:ph idx="1" type="body"/>
          </p:nvPr>
        </p:nvSpPr>
        <p:spPr>
          <a:xfrm>
            <a:off x="914400" y="2705100"/>
            <a:ext cx="5118100" cy="6019799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-127000" lvl="0" marL="342900" marR="0" rtl="0" algn="l">
              <a:lnSpc>
                <a:spcPct val="100000"/>
              </a:lnSpc>
              <a:spcBef>
                <a:spcPts val="3800"/>
              </a:spcBef>
              <a:spcAft>
                <a:spcPts val="0"/>
              </a:spcAft>
              <a:buClr>
                <a:srgbClr val="72675A"/>
              </a:buClr>
              <a:buSzPct val="100000"/>
              <a:buFont typeface="Libre Baskerville"/>
              <a:buChar char="•"/>
              <a:defRPr b="0" i="0" sz="3400" u="none" cap="none" strike="noStrike">
                <a:solidFill>
                  <a:srgbClr val="72675A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indent="-127000" lvl="1" marL="685800" marR="0" rtl="0" algn="l">
              <a:lnSpc>
                <a:spcPct val="100000"/>
              </a:lnSpc>
              <a:spcBef>
                <a:spcPts val="3800"/>
              </a:spcBef>
              <a:spcAft>
                <a:spcPts val="0"/>
              </a:spcAft>
              <a:buClr>
                <a:srgbClr val="72675A"/>
              </a:buClr>
              <a:buSzPct val="100000"/>
              <a:buFont typeface="Libre Baskerville"/>
              <a:buChar char="•"/>
              <a:defRPr b="0" i="0" sz="3400" u="none" cap="none" strike="noStrike">
                <a:solidFill>
                  <a:srgbClr val="72675A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2pPr>
            <a:lvl3pPr indent="-127000" lvl="2" marL="1028700" marR="0" rtl="0" algn="l">
              <a:lnSpc>
                <a:spcPct val="100000"/>
              </a:lnSpc>
              <a:spcBef>
                <a:spcPts val="3800"/>
              </a:spcBef>
              <a:spcAft>
                <a:spcPts val="0"/>
              </a:spcAft>
              <a:buClr>
                <a:srgbClr val="72675A"/>
              </a:buClr>
              <a:buSzPct val="100000"/>
              <a:buFont typeface="Libre Baskerville"/>
              <a:buChar char="•"/>
              <a:defRPr b="0" i="0" sz="3400" u="none" cap="none" strike="noStrike">
                <a:solidFill>
                  <a:srgbClr val="72675A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3pPr>
            <a:lvl4pPr indent="-127000" lvl="3" marL="1371600" marR="0" rtl="0" algn="l">
              <a:lnSpc>
                <a:spcPct val="100000"/>
              </a:lnSpc>
              <a:spcBef>
                <a:spcPts val="3800"/>
              </a:spcBef>
              <a:spcAft>
                <a:spcPts val="0"/>
              </a:spcAft>
              <a:buClr>
                <a:srgbClr val="72675A"/>
              </a:buClr>
              <a:buSzPct val="100000"/>
              <a:buFont typeface="Libre Baskerville"/>
              <a:buChar char="•"/>
              <a:defRPr b="0" i="0" sz="3400" u="none" cap="none" strike="noStrike">
                <a:solidFill>
                  <a:srgbClr val="72675A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4pPr>
            <a:lvl5pPr indent="-127000" lvl="4" marL="1714500" marR="0" rtl="0" algn="l">
              <a:lnSpc>
                <a:spcPct val="100000"/>
              </a:lnSpc>
              <a:spcBef>
                <a:spcPts val="3800"/>
              </a:spcBef>
              <a:spcAft>
                <a:spcPts val="0"/>
              </a:spcAft>
              <a:buClr>
                <a:srgbClr val="72675A"/>
              </a:buClr>
              <a:buSzPct val="100000"/>
              <a:buFont typeface="Libre Baskerville"/>
              <a:buChar char="•"/>
              <a:defRPr b="0" i="0" sz="3400" u="none" cap="none" strike="noStrike">
                <a:solidFill>
                  <a:srgbClr val="72675A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5pPr>
            <a:lvl6pPr indent="-165100" lvl="5" marL="2514600" marR="0" rtl="0" algn="l">
              <a:lnSpc>
                <a:spcPct val="100000"/>
              </a:lnSpc>
              <a:spcBef>
                <a:spcPts val="3800"/>
              </a:spcBef>
              <a:spcAft>
                <a:spcPts val="0"/>
              </a:spcAft>
              <a:buClr>
                <a:srgbClr val="72675A"/>
              </a:buClr>
              <a:buSzPct val="100000"/>
              <a:buFont typeface="Libre Baskerville"/>
              <a:buChar char="•"/>
              <a:defRPr b="0" i="0" sz="4000" u="none" cap="none" strike="noStrike">
                <a:solidFill>
                  <a:srgbClr val="72675A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6pPr>
            <a:lvl7pPr indent="-165100" lvl="6" marL="2933700" marR="0" rtl="0" algn="l">
              <a:lnSpc>
                <a:spcPct val="100000"/>
              </a:lnSpc>
              <a:spcBef>
                <a:spcPts val="3800"/>
              </a:spcBef>
              <a:spcAft>
                <a:spcPts val="0"/>
              </a:spcAft>
              <a:buClr>
                <a:srgbClr val="72675A"/>
              </a:buClr>
              <a:buSzPct val="100000"/>
              <a:buFont typeface="Libre Baskerville"/>
              <a:buChar char="•"/>
              <a:defRPr b="0" i="0" sz="4000" u="none" cap="none" strike="noStrike">
                <a:solidFill>
                  <a:srgbClr val="72675A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7pPr>
            <a:lvl8pPr indent="-165100" lvl="7" marL="3352800" marR="0" rtl="0" algn="l">
              <a:lnSpc>
                <a:spcPct val="100000"/>
              </a:lnSpc>
              <a:spcBef>
                <a:spcPts val="3800"/>
              </a:spcBef>
              <a:spcAft>
                <a:spcPts val="0"/>
              </a:spcAft>
              <a:buClr>
                <a:srgbClr val="72675A"/>
              </a:buClr>
              <a:buSzPct val="100000"/>
              <a:buFont typeface="Libre Baskerville"/>
              <a:buChar char="•"/>
              <a:defRPr b="0" i="0" sz="4000" u="none" cap="none" strike="noStrike">
                <a:solidFill>
                  <a:srgbClr val="72675A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8pPr>
            <a:lvl9pPr indent="-165100" lvl="8" marL="3771900" marR="0" rtl="0" algn="l">
              <a:lnSpc>
                <a:spcPct val="100000"/>
              </a:lnSpc>
              <a:spcBef>
                <a:spcPts val="3800"/>
              </a:spcBef>
              <a:spcAft>
                <a:spcPts val="0"/>
              </a:spcAft>
              <a:buClr>
                <a:srgbClr val="72675A"/>
              </a:buClr>
              <a:buSzPct val="100000"/>
              <a:buFont typeface="Libre Baskerville"/>
              <a:buChar char="•"/>
              <a:defRPr b="0" i="0" sz="4000" u="none" cap="none" strike="noStrike">
                <a:solidFill>
                  <a:srgbClr val="72675A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9pPr>
          </a:lstStyle>
          <a:p/>
        </p:txBody>
      </p:sp>
      <p:sp>
        <p:nvSpPr>
          <p:cNvPr id="27" name="Shape 27"/>
          <p:cNvSpPr txBox="1"/>
          <p:nvPr>
            <p:ph idx="12" type="sldNum"/>
          </p:nvPr>
        </p:nvSpPr>
        <p:spPr>
          <a:xfrm>
            <a:off x="6324598" y="9118600"/>
            <a:ext cx="342900" cy="355600"/>
          </a:xfrm>
          <a:prstGeom prst="rect">
            <a:avLst/>
          </a:prstGeom>
          <a:noFill/>
          <a:ln>
            <a:noFill/>
          </a:ln>
        </p:spPr>
        <p:txBody>
          <a:bodyPr anchorCtr="0" anchor="t" bIns="50800" lIns="50800" rIns="50800" tIns="508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ct val="25000"/>
              <a:buFont typeface="Libre Baskerville"/>
              <a:buNone/>
            </a:pPr>
            <a:fld id="{00000000-1234-1234-1234-123412341234}" type="slidenum">
              <a:rPr b="0" i="0" lang="en-US" sz="1800" u="none" cap="none" strike="noStrike">
                <a:solidFill>
                  <a:srgbClr val="434343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Title &amp; Bullets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hape 29"/>
          <p:cNvSpPr txBox="1"/>
          <p:nvPr>
            <p:ph type="title"/>
          </p:nvPr>
        </p:nvSpPr>
        <p:spPr>
          <a:xfrm>
            <a:off x="914400" y="317500"/>
            <a:ext cx="11176000" cy="1778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17463"/>
              </a:buClr>
              <a:buFont typeface="Libre Baskerville"/>
              <a:buNone/>
              <a:defRPr b="0" i="0" sz="5800" u="none" cap="none" strike="noStrike">
                <a:solidFill>
                  <a:srgbClr val="817463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indent="228600" lvl="1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17463"/>
              </a:buClr>
              <a:buFont typeface="Libre Baskerville"/>
              <a:buNone/>
              <a:defRPr b="0" i="0" sz="5800" u="none" cap="none" strike="noStrike">
                <a:solidFill>
                  <a:srgbClr val="817463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2pPr>
            <a:lvl3pPr indent="457200" lvl="2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17463"/>
              </a:buClr>
              <a:buFont typeface="Libre Baskerville"/>
              <a:buNone/>
              <a:defRPr b="0" i="0" sz="5800" u="none" cap="none" strike="noStrike">
                <a:solidFill>
                  <a:srgbClr val="817463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3pPr>
            <a:lvl4pPr indent="685800" lvl="3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17463"/>
              </a:buClr>
              <a:buFont typeface="Libre Baskerville"/>
              <a:buNone/>
              <a:defRPr b="0" i="0" sz="5800" u="none" cap="none" strike="noStrike">
                <a:solidFill>
                  <a:srgbClr val="817463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4pPr>
            <a:lvl5pPr indent="914400" lvl="4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17463"/>
              </a:buClr>
              <a:buFont typeface="Libre Baskerville"/>
              <a:buNone/>
              <a:defRPr b="0" i="0" sz="5800" u="none" cap="none" strike="noStrike">
                <a:solidFill>
                  <a:srgbClr val="817463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5pPr>
            <a:lvl6pPr indent="1143000" lvl="5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17463"/>
              </a:buClr>
              <a:buFont typeface="Libre Baskerville"/>
              <a:buNone/>
              <a:defRPr b="0" i="0" sz="5800" u="none" cap="none" strike="noStrike">
                <a:solidFill>
                  <a:srgbClr val="817463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6pPr>
            <a:lvl7pPr indent="1371600" lvl="6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17463"/>
              </a:buClr>
              <a:buFont typeface="Libre Baskerville"/>
              <a:buNone/>
              <a:defRPr b="0" i="0" sz="5800" u="none" cap="none" strike="noStrike">
                <a:solidFill>
                  <a:srgbClr val="817463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7pPr>
            <a:lvl8pPr indent="1600200" lvl="7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17463"/>
              </a:buClr>
              <a:buFont typeface="Libre Baskerville"/>
              <a:buNone/>
              <a:defRPr b="0" i="0" sz="5800" u="none" cap="none" strike="noStrike">
                <a:solidFill>
                  <a:srgbClr val="817463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8pPr>
            <a:lvl9pPr indent="1828800" lvl="8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17463"/>
              </a:buClr>
              <a:buFont typeface="Libre Baskerville"/>
              <a:buNone/>
              <a:defRPr b="0" i="0" sz="5800" u="none" cap="none" strike="noStrike">
                <a:solidFill>
                  <a:srgbClr val="817463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9pPr>
          </a:lstStyle>
          <a:p/>
        </p:txBody>
      </p:sp>
      <p:sp>
        <p:nvSpPr>
          <p:cNvPr id="30" name="Shape 30"/>
          <p:cNvSpPr txBox="1"/>
          <p:nvPr>
            <p:ph idx="1" type="body"/>
          </p:nvPr>
        </p:nvSpPr>
        <p:spPr>
          <a:xfrm>
            <a:off x="914400" y="2717800"/>
            <a:ext cx="11176000" cy="6349999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-165100" lvl="0" marL="419100" marR="0" rtl="0" algn="l">
              <a:lnSpc>
                <a:spcPct val="100000"/>
              </a:lnSpc>
              <a:spcBef>
                <a:spcPts val="3800"/>
              </a:spcBef>
              <a:spcAft>
                <a:spcPts val="0"/>
              </a:spcAft>
              <a:buClr>
                <a:srgbClr val="72675A"/>
              </a:buClr>
              <a:buSzPct val="100000"/>
              <a:buFont typeface="Libre Baskerville"/>
              <a:buChar char="•"/>
              <a:defRPr b="0" i="0" sz="4000" u="none" cap="none" strike="noStrike">
                <a:solidFill>
                  <a:srgbClr val="72675A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indent="-165100" lvl="1" marL="838200" marR="0" rtl="0" algn="l">
              <a:lnSpc>
                <a:spcPct val="100000"/>
              </a:lnSpc>
              <a:spcBef>
                <a:spcPts val="3800"/>
              </a:spcBef>
              <a:spcAft>
                <a:spcPts val="0"/>
              </a:spcAft>
              <a:buClr>
                <a:srgbClr val="72675A"/>
              </a:buClr>
              <a:buSzPct val="100000"/>
              <a:buFont typeface="Libre Baskerville"/>
              <a:buChar char="•"/>
              <a:defRPr b="0" i="0" sz="4000" u="none" cap="none" strike="noStrike">
                <a:solidFill>
                  <a:srgbClr val="72675A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2pPr>
            <a:lvl3pPr indent="-165100" lvl="2" marL="1257300" marR="0" rtl="0" algn="l">
              <a:lnSpc>
                <a:spcPct val="100000"/>
              </a:lnSpc>
              <a:spcBef>
                <a:spcPts val="3800"/>
              </a:spcBef>
              <a:spcAft>
                <a:spcPts val="0"/>
              </a:spcAft>
              <a:buClr>
                <a:srgbClr val="72675A"/>
              </a:buClr>
              <a:buSzPct val="100000"/>
              <a:buFont typeface="Libre Baskerville"/>
              <a:buChar char="•"/>
              <a:defRPr b="0" i="0" sz="4000" u="none" cap="none" strike="noStrike">
                <a:solidFill>
                  <a:srgbClr val="72675A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3pPr>
            <a:lvl4pPr indent="-165100" lvl="3" marL="1676400" marR="0" rtl="0" algn="l">
              <a:lnSpc>
                <a:spcPct val="100000"/>
              </a:lnSpc>
              <a:spcBef>
                <a:spcPts val="3800"/>
              </a:spcBef>
              <a:spcAft>
                <a:spcPts val="0"/>
              </a:spcAft>
              <a:buClr>
                <a:srgbClr val="72675A"/>
              </a:buClr>
              <a:buSzPct val="100000"/>
              <a:buFont typeface="Libre Baskerville"/>
              <a:buChar char="•"/>
              <a:defRPr b="0" i="0" sz="4000" u="none" cap="none" strike="noStrike">
                <a:solidFill>
                  <a:srgbClr val="72675A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4pPr>
            <a:lvl5pPr indent="-165100" lvl="4" marL="2095500" marR="0" rtl="0" algn="l">
              <a:lnSpc>
                <a:spcPct val="100000"/>
              </a:lnSpc>
              <a:spcBef>
                <a:spcPts val="3800"/>
              </a:spcBef>
              <a:spcAft>
                <a:spcPts val="0"/>
              </a:spcAft>
              <a:buClr>
                <a:srgbClr val="72675A"/>
              </a:buClr>
              <a:buSzPct val="100000"/>
              <a:buFont typeface="Libre Baskerville"/>
              <a:buChar char="•"/>
              <a:defRPr b="0" i="0" sz="4000" u="none" cap="none" strike="noStrike">
                <a:solidFill>
                  <a:srgbClr val="72675A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5pPr>
            <a:lvl6pPr indent="-165100" lvl="5" marL="2514600" marR="0" rtl="0" algn="l">
              <a:lnSpc>
                <a:spcPct val="100000"/>
              </a:lnSpc>
              <a:spcBef>
                <a:spcPts val="3800"/>
              </a:spcBef>
              <a:spcAft>
                <a:spcPts val="0"/>
              </a:spcAft>
              <a:buClr>
                <a:srgbClr val="72675A"/>
              </a:buClr>
              <a:buSzPct val="100000"/>
              <a:buFont typeface="Libre Baskerville"/>
              <a:buChar char="•"/>
              <a:defRPr b="0" i="0" sz="4000" u="none" cap="none" strike="noStrike">
                <a:solidFill>
                  <a:srgbClr val="72675A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6pPr>
            <a:lvl7pPr indent="-165100" lvl="6" marL="2933700" marR="0" rtl="0" algn="l">
              <a:lnSpc>
                <a:spcPct val="100000"/>
              </a:lnSpc>
              <a:spcBef>
                <a:spcPts val="3800"/>
              </a:spcBef>
              <a:spcAft>
                <a:spcPts val="0"/>
              </a:spcAft>
              <a:buClr>
                <a:srgbClr val="72675A"/>
              </a:buClr>
              <a:buSzPct val="100000"/>
              <a:buFont typeface="Libre Baskerville"/>
              <a:buChar char="•"/>
              <a:defRPr b="0" i="0" sz="4000" u="none" cap="none" strike="noStrike">
                <a:solidFill>
                  <a:srgbClr val="72675A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7pPr>
            <a:lvl8pPr indent="-165100" lvl="7" marL="3352800" marR="0" rtl="0" algn="l">
              <a:lnSpc>
                <a:spcPct val="100000"/>
              </a:lnSpc>
              <a:spcBef>
                <a:spcPts val="3800"/>
              </a:spcBef>
              <a:spcAft>
                <a:spcPts val="0"/>
              </a:spcAft>
              <a:buClr>
                <a:srgbClr val="72675A"/>
              </a:buClr>
              <a:buSzPct val="100000"/>
              <a:buFont typeface="Libre Baskerville"/>
              <a:buChar char="•"/>
              <a:defRPr b="0" i="0" sz="4000" u="none" cap="none" strike="noStrike">
                <a:solidFill>
                  <a:srgbClr val="72675A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8pPr>
            <a:lvl9pPr indent="-165100" lvl="8" marL="3771900" marR="0" rtl="0" algn="l">
              <a:lnSpc>
                <a:spcPct val="100000"/>
              </a:lnSpc>
              <a:spcBef>
                <a:spcPts val="3800"/>
              </a:spcBef>
              <a:spcAft>
                <a:spcPts val="0"/>
              </a:spcAft>
              <a:buClr>
                <a:srgbClr val="72675A"/>
              </a:buClr>
              <a:buSzPct val="100000"/>
              <a:buFont typeface="Libre Baskerville"/>
              <a:buChar char="•"/>
              <a:defRPr b="0" i="0" sz="4000" u="none" cap="none" strike="noStrike">
                <a:solidFill>
                  <a:srgbClr val="72675A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9pPr>
          </a:lstStyle>
          <a:p/>
        </p:txBody>
      </p:sp>
      <p:sp>
        <p:nvSpPr>
          <p:cNvPr id="31" name="Shape 31"/>
          <p:cNvSpPr txBox="1"/>
          <p:nvPr>
            <p:ph idx="12" type="sldNum"/>
          </p:nvPr>
        </p:nvSpPr>
        <p:spPr>
          <a:xfrm>
            <a:off x="6324598" y="9118600"/>
            <a:ext cx="342900" cy="355600"/>
          </a:xfrm>
          <a:prstGeom prst="rect">
            <a:avLst/>
          </a:prstGeom>
          <a:noFill/>
          <a:ln>
            <a:noFill/>
          </a:ln>
        </p:spPr>
        <p:txBody>
          <a:bodyPr anchorCtr="0" anchor="t" bIns="50800" lIns="50800" rIns="50800" tIns="508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ct val="25000"/>
              <a:buFont typeface="Libre Baskerville"/>
              <a:buNone/>
            </a:pPr>
            <a:fld id="{00000000-1234-1234-1234-123412341234}" type="slidenum">
              <a:rPr b="0" i="0" lang="en-US" sz="1800" u="none" cap="none" strike="noStrike">
                <a:solidFill>
                  <a:srgbClr val="434343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Title - Center">
    <p:bg>
      <p:bgPr>
        <a:blipFill rotWithShape="1">
          <a:blip r:embed="rId2">
            <a:alphaModFix/>
          </a:blip>
          <a:stretch>
            <a:fillRect b="0" l="0" r="0" t="0"/>
          </a:stretch>
        </a:blipFill>
      </p:bgPr>
    </p:bg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Shape 33"/>
          <p:cNvSpPr txBox="1"/>
          <p:nvPr>
            <p:ph type="title"/>
          </p:nvPr>
        </p:nvSpPr>
        <p:spPr>
          <a:xfrm>
            <a:off x="1079500" y="3416300"/>
            <a:ext cx="11176000" cy="2921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BEBEB"/>
              </a:buClr>
              <a:buFont typeface="Ovo"/>
              <a:buNone/>
              <a:defRPr b="0" i="0" sz="5800" u="none" cap="none" strike="noStrike">
                <a:solidFill>
                  <a:srgbClr val="EBEBEB"/>
                </a:solidFill>
                <a:latin typeface="Ovo"/>
                <a:ea typeface="Ovo"/>
                <a:cs typeface="Ovo"/>
                <a:sym typeface="Ovo"/>
              </a:defRPr>
            </a:lvl1pPr>
            <a:lvl2pPr indent="228600" lvl="1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17463"/>
              </a:buClr>
              <a:buFont typeface="Libre Baskerville"/>
              <a:buNone/>
              <a:defRPr b="0" i="0" sz="5800" u="none" cap="none" strike="noStrike">
                <a:solidFill>
                  <a:srgbClr val="817463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2pPr>
            <a:lvl3pPr indent="457200" lvl="2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17463"/>
              </a:buClr>
              <a:buFont typeface="Libre Baskerville"/>
              <a:buNone/>
              <a:defRPr b="0" i="0" sz="5800" u="none" cap="none" strike="noStrike">
                <a:solidFill>
                  <a:srgbClr val="817463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3pPr>
            <a:lvl4pPr indent="685800" lvl="3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17463"/>
              </a:buClr>
              <a:buFont typeface="Libre Baskerville"/>
              <a:buNone/>
              <a:defRPr b="0" i="0" sz="5800" u="none" cap="none" strike="noStrike">
                <a:solidFill>
                  <a:srgbClr val="817463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4pPr>
            <a:lvl5pPr indent="914400" lvl="4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17463"/>
              </a:buClr>
              <a:buFont typeface="Libre Baskerville"/>
              <a:buNone/>
              <a:defRPr b="0" i="0" sz="5800" u="none" cap="none" strike="noStrike">
                <a:solidFill>
                  <a:srgbClr val="817463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5pPr>
            <a:lvl6pPr indent="1143000" lvl="5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17463"/>
              </a:buClr>
              <a:buFont typeface="Libre Baskerville"/>
              <a:buNone/>
              <a:defRPr b="0" i="0" sz="5800" u="none" cap="none" strike="noStrike">
                <a:solidFill>
                  <a:srgbClr val="817463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6pPr>
            <a:lvl7pPr indent="1371600" lvl="6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17463"/>
              </a:buClr>
              <a:buFont typeface="Libre Baskerville"/>
              <a:buNone/>
              <a:defRPr b="0" i="0" sz="5800" u="none" cap="none" strike="noStrike">
                <a:solidFill>
                  <a:srgbClr val="817463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7pPr>
            <a:lvl8pPr indent="1600200" lvl="7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17463"/>
              </a:buClr>
              <a:buFont typeface="Libre Baskerville"/>
              <a:buNone/>
              <a:defRPr b="0" i="0" sz="5800" u="none" cap="none" strike="noStrike">
                <a:solidFill>
                  <a:srgbClr val="817463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8pPr>
            <a:lvl9pPr indent="1828800" lvl="8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17463"/>
              </a:buClr>
              <a:buFont typeface="Libre Baskerville"/>
              <a:buNone/>
              <a:defRPr b="0" i="0" sz="5800" u="none" cap="none" strike="noStrike">
                <a:solidFill>
                  <a:srgbClr val="817463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9pPr>
          </a:lstStyle>
          <a:p/>
        </p:txBody>
      </p:sp>
      <p:sp>
        <p:nvSpPr>
          <p:cNvPr id="34" name="Shape 34"/>
          <p:cNvSpPr txBox="1"/>
          <p:nvPr>
            <p:ph idx="12" type="sldNum"/>
          </p:nvPr>
        </p:nvSpPr>
        <p:spPr>
          <a:xfrm>
            <a:off x="6324598" y="9118600"/>
            <a:ext cx="342900" cy="355600"/>
          </a:xfrm>
          <a:prstGeom prst="rect">
            <a:avLst/>
          </a:prstGeom>
          <a:noFill/>
          <a:ln>
            <a:noFill/>
          </a:ln>
        </p:spPr>
        <p:txBody>
          <a:bodyPr anchorCtr="0" anchor="t" bIns="50800" lIns="50800" rIns="50800" tIns="508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C8C8C"/>
              </a:buClr>
              <a:buSzPct val="25000"/>
              <a:buFont typeface="Libre Baskerville"/>
              <a:buNone/>
            </a:pPr>
            <a:fld id="{00000000-1234-1234-1234-123412341234}" type="slidenum">
              <a:rPr b="0" i="0" lang="en-US" sz="1800" u="none" cap="none" strike="noStrike">
                <a:solidFill>
                  <a:srgbClr val="8C8C8C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Title - Top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Shape 36"/>
          <p:cNvSpPr txBox="1"/>
          <p:nvPr>
            <p:ph type="title"/>
          </p:nvPr>
        </p:nvSpPr>
        <p:spPr>
          <a:xfrm>
            <a:off x="914400" y="317500"/>
            <a:ext cx="11176000" cy="1778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17463"/>
              </a:buClr>
              <a:buFont typeface="Libre Baskerville"/>
              <a:buNone/>
              <a:defRPr b="0" i="0" sz="5800" u="none" cap="none" strike="noStrike">
                <a:solidFill>
                  <a:srgbClr val="817463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indent="228600" lvl="1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17463"/>
              </a:buClr>
              <a:buFont typeface="Libre Baskerville"/>
              <a:buNone/>
              <a:defRPr b="0" i="0" sz="5800" u="none" cap="none" strike="noStrike">
                <a:solidFill>
                  <a:srgbClr val="817463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2pPr>
            <a:lvl3pPr indent="457200" lvl="2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17463"/>
              </a:buClr>
              <a:buFont typeface="Libre Baskerville"/>
              <a:buNone/>
              <a:defRPr b="0" i="0" sz="5800" u="none" cap="none" strike="noStrike">
                <a:solidFill>
                  <a:srgbClr val="817463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3pPr>
            <a:lvl4pPr indent="685800" lvl="3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17463"/>
              </a:buClr>
              <a:buFont typeface="Libre Baskerville"/>
              <a:buNone/>
              <a:defRPr b="0" i="0" sz="5800" u="none" cap="none" strike="noStrike">
                <a:solidFill>
                  <a:srgbClr val="817463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4pPr>
            <a:lvl5pPr indent="914400" lvl="4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17463"/>
              </a:buClr>
              <a:buFont typeface="Libre Baskerville"/>
              <a:buNone/>
              <a:defRPr b="0" i="0" sz="5800" u="none" cap="none" strike="noStrike">
                <a:solidFill>
                  <a:srgbClr val="817463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5pPr>
            <a:lvl6pPr indent="1143000" lvl="5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17463"/>
              </a:buClr>
              <a:buFont typeface="Libre Baskerville"/>
              <a:buNone/>
              <a:defRPr b="0" i="0" sz="5800" u="none" cap="none" strike="noStrike">
                <a:solidFill>
                  <a:srgbClr val="817463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6pPr>
            <a:lvl7pPr indent="1371600" lvl="6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17463"/>
              </a:buClr>
              <a:buFont typeface="Libre Baskerville"/>
              <a:buNone/>
              <a:defRPr b="0" i="0" sz="5800" u="none" cap="none" strike="noStrike">
                <a:solidFill>
                  <a:srgbClr val="817463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7pPr>
            <a:lvl8pPr indent="1600200" lvl="7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17463"/>
              </a:buClr>
              <a:buFont typeface="Libre Baskerville"/>
              <a:buNone/>
              <a:defRPr b="0" i="0" sz="5800" u="none" cap="none" strike="noStrike">
                <a:solidFill>
                  <a:srgbClr val="817463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8pPr>
            <a:lvl9pPr indent="1828800" lvl="8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17463"/>
              </a:buClr>
              <a:buFont typeface="Libre Baskerville"/>
              <a:buNone/>
              <a:defRPr b="0" i="0" sz="5800" u="none" cap="none" strike="noStrike">
                <a:solidFill>
                  <a:srgbClr val="817463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9pPr>
          </a:lstStyle>
          <a:p/>
        </p:txBody>
      </p:sp>
      <p:sp>
        <p:nvSpPr>
          <p:cNvPr id="37" name="Shape 37"/>
          <p:cNvSpPr txBox="1"/>
          <p:nvPr>
            <p:ph idx="12" type="sldNum"/>
          </p:nvPr>
        </p:nvSpPr>
        <p:spPr>
          <a:xfrm>
            <a:off x="6324598" y="9118600"/>
            <a:ext cx="342900" cy="355600"/>
          </a:xfrm>
          <a:prstGeom prst="rect">
            <a:avLst/>
          </a:prstGeom>
          <a:noFill/>
          <a:ln>
            <a:noFill/>
          </a:ln>
        </p:spPr>
        <p:txBody>
          <a:bodyPr anchorCtr="0" anchor="t" bIns="50800" lIns="50800" rIns="50800" tIns="508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ct val="25000"/>
              <a:buFont typeface="Libre Baskerville"/>
              <a:buNone/>
            </a:pPr>
            <a:fld id="{00000000-1234-1234-1234-123412341234}" type="slidenum">
              <a:rPr b="0" i="0" lang="en-US" sz="1800" u="none" cap="none" strike="noStrike">
                <a:solidFill>
                  <a:srgbClr val="434343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Bullets">
    <p:bg>
      <p:bgPr>
        <a:blipFill rotWithShape="1">
          <a:blip r:embed="rId2">
            <a:alphaModFix/>
          </a:blip>
          <a:stretch>
            <a:fillRect b="0" l="0" r="0" t="0"/>
          </a:stretch>
        </a:blipFill>
      </p:bgPr>
    </p:bg>
    <p:spTree>
      <p:nvGrpSpPr>
        <p:cNvPr id="38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Shape 39"/>
          <p:cNvSpPr txBox="1"/>
          <p:nvPr>
            <p:ph idx="1" type="body"/>
          </p:nvPr>
        </p:nvSpPr>
        <p:spPr>
          <a:xfrm>
            <a:off x="914400" y="685800"/>
            <a:ext cx="11176000" cy="8381999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-165100" lvl="0" marL="419100" marR="0" rtl="0" algn="l">
              <a:lnSpc>
                <a:spcPct val="100000"/>
              </a:lnSpc>
              <a:spcBef>
                <a:spcPts val="3800"/>
              </a:spcBef>
              <a:spcAft>
                <a:spcPts val="0"/>
              </a:spcAft>
              <a:buClr>
                <a:srgbClr val="72675A"/>
              </a:buClr>
              <a:buSzPct val="100000"/>
              <a:buFont typeface="Libre Baskerville"/>
              <a:buChar char="•"/>
              <a:defRPr b="0" i="0" sz="4000" u="none" cap="none" strike="noStrike">
                <a:solidFill>
                  <a:srgbClr val="72675A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indent="-165100" lvl="1" marL="838200" marR="0" rtl="0" algn="l">
              <a:lnSpc>
                <a:spcPct val="100000"/>
              </a:lnSpc>
              <a:spcBef>
                <a:spcPts val="3800"/>
              </a:spcBef>
              <a:spcAft>
                <a:spcPts val="0"/>
              </a:spcAft>
              <a:buClr>
                <a:srgbClr val="72675A"/>
              </a:buClr>
              <a:buSzPct val="100000"/>
              <a:buFont typeface="Libre Baskerville"/>
              <a:buChar char="•"/>
              <a:defRPr b="0" i="0" sz="4000" u="none" cap="none" strike="noStrike">
                <a:solidFill>
                  <a:srgbClr val="72675A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2pPr>
            <a:lvl3pPr indent="-165100" lvl="2" marL="1257300" marR="0" rtl="0" algn="l">
              <a:lnSpc>
                <a:spcPct val="100000"/>
              </a:lnSpc>
              <a:spcBef>
                <a:spcPts val="3800"/>
              </a:spcBef>
              <a:spcAft>
                <a:spcPts val="0"/>
              </a:spcAft>
              <a:buClr>
                <a:srgbClr val="72675A"/>
              </a:buClr>
              <a:buSzPct val="100000"/>
              <a:buFont typeface="Libre Baskerville"/>
              <a:buChar char="•"/>
              <a:defRPr b="0" i="0" sz="4000" u="none" cap="none" strike="noStrike">
                <a:solidFill>
                  <a:srgbClr val="72675A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3pPr>
            <a:lvl4pPr indent="-165100" lvl="3" marL="1676400" marR="0" rtl="0" algn="l">
              <a:lnSpc>
                <a:spcPct val="100000"/>
              </a:lnSpc>
              <a:spcBef>
                <a:spcPts val="3800"/>
              </a:spcBef>
              <a:spcAft>
                <a:spcPts val="0"/>
              </a:spcAft>
              <a:buClr>
                <a:srgbClr val="72675A"/>
              </a:buClr>
              <a:buSzPct val="100000"/>
              <a:buFont typeface="Libre Baskerville"/>
              <a:buChar char="•"/>
              <a:defRPr b="0" i="0" sz="4000" u="none" cap="none" strike="noStrike">
                <a:solidFill>
                  <a:srgbClr val="72675A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4pPr>
            <a:lvl5pPr indent="-165100" lvl="4" marL="2095500" marR="0" rtl="0" algn="l">
              <a:lnSpc>
                <a:spcPct val="100000"/>
              </a:lnSpc>
              <a:spcBef>
                <a:spcPts val="3800"/>
              </a:spcBef>
              <a:spcAft>
                <a:spcPts val="0"/>
              </a:spcAft>
              <a:buClr>
                <a:srgbClr val="72675A"/>
              </a:buClr>
              <a:buSzPct val="100000"/>
              <a:buFont typeface="Libre Baskerville"/>
              <a:buChar char="•"/>
              <a:defRPr b="0" i="0" sz="4000" u="none" cap="none" strike="noStrike">
                <a:solidFill>
                  <a:srgbClr val="72675A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5pPr>
            <a:lvl6pPr indent="-165100" lvl="5" marL="2514600" marR="0" rtl="0" algn="l">
              <a:lnSpc>
                <a:spcPct val="100000"/>
              </a:lnSpc>
              <a:spcBef>
                <a:spcPts val="3800"/>
              </a:spcBef>
              <a:spcAft>
                <a:spcPts val="0"/>
              </a:spcAft>
              <a:buClr>
                <a:srgbClr val="72675A"/>
              </a:buClr>
              <a:buSzPct val="100000"/>
              <a:buFont typeface="Libre Baskerville"/>
              <a:buChar char="•"/>
              <a:defRPr b="0" i="0" sz="4000" u="none" cap="none" strike="noStrike">
                <a:solidFill>
                  <a:srgbClr val="72675A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6pPr>
            <a:lvl7pPr indent="-165100" lvl="6" marL="2933700" marR="0" rtl="0" algn="l">
              <a:lnSpc>
                <a:spcPct val="100000"/>
              </a:lnSpc>
              <a:spcBef>
                <a:spcPts val="3800"/>
              </a:spcBef>
              <a:spcAft>
                <a:spcPts val="0"/>
              </a:spcAft>
              <a:buClr>
                <a:srgbClr val="72675A"/>
              </a:buClr>
              <a:buSzPct val="100000"/>
              <a:buFont typeface="Libre Baskerville"/>
              <a:buChar char="•"/>
              <a:defRPr b="0" i="0" sz="4000" u="none" cap="none" strike="noStrike">
                <a:solidFill>
                  <a:srgbClr val="72675A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7pPr>
            <a:lvl8pPr indent="-165100" lvl="7" marL="3352800" marR="0" rtl="0" algn="l">
              <a:lnSpc>
                <a:spcPct val="100000"/>
              </a:lnSpc>
              <a:spcBef>
                <a:spcPts val="3800"/>
              </a:spcBef>
              <a:spcAft>
                <a:spcPts val="0"/>
              </a:spcAft>
              <a:buClr>
                <a:srgbClr val="72675A"/>
              </a:buClr>
              <a:buSzPct val="100000"/>
              <a:buFont typeface="Libre Baskerville"/>
              <a:buChar char="•"/>
              <a:defRPr b="0" i="0" sz="4000" u="none" cap="none" strike="noStrike">
                <a:solidFill>
                  <a:srgbClr val="72675A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8pPr>
            <a:lvl9pPr indent="-165100" lvl="8" marL="3771900" marR="0" rtl="0" algn="l">
              <a:lnSpc>
                <a:spcPct val="100000"/>
              </a:lnSpc>
              <a:spcBef>
                <a:spcPts val="3800"/>
              </a:spcBef>
              <a:spcAft>
                <a:spcPts val="0"/>
              </a:spcAft>
              <a:buClr>
                <a:srgbClr val="72675A"/>
              </a:buClr>
              <a:buSzPct val="100000"/>
              <a:buFont typeface="Libre Baskerville"/>
              <a:buChar char="•"/>
              <a:defRPr b="0" i="0" sz="4000" u="none" cap="none" strike="noStrike">
                <a:solidFill>
                  <a:srgbClr val="72675A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9pPr>
          </a:lstStyle>
          <a:p/>
        </p:txBody>
      </p:sp>
      <p:sp>
        <p:nvSpPr>
          <p:cNvPr id="40" name="Shape 40"/>
          <p:cNvSpPr txBox="1"/>
          <p:nvPr>
            <p:ph idx="12" type="sldNum"/>
          </p:nvPr>
        </p:nvSpPr>
        <p:spPr>
          <a:xfrm>
            <a:off x="6324598" y="9118600"/>
            <a:ext cx="342900" cy="355600"/>
          </a:xfrm>
          <a:prstGeom prst="rect">
            <a:avLst/>
          </a:prstGeom>
          <a:noFill/>
          <a:ln>
            <a:noFill/>
          </a:ln>
        </p:spPr>
        <p:txBody>
          <a:bodyPr anchorCtr="0" anchor="t" bIns="50800" lIns="50800" rIns="50800" tIns="508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ct val="25000"/>
              <a:buFont typeface="Libre Baskerville"/>
              <a:buNone/>
            </a:pPr>
            <a:fld id="{00000000-1234-1234-1234-123412341234}" type="slidenum">
              <a:rPr b="0" i="0" lang="en-US" sz="1800" u="none" cap="none" strike="noStrike">
                <a:solidFill>
                  <a:srgbClr val="434343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Photo - Caption">
    <p:bg>
      <p:bgPr>
        <a:blipFill rotWithShape="1">
          <a:blip r:embed="rId2">
            <a:alphaModFix/>
          </a:blip>
          <a:stretch>
            <a:fillRect b="0" l="0" r="0" t="0"/>
          </a:stretch>
        </a:blipFill>
      </p:bgPr>
    </p:bg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Shape 42"/>
          <p:cNvSpPr/>
          <p:nvPr>
            <p:ph idx="2" type="pic"/>
          </p:nvPr>
        </p:nvSpPr>
        <p:spPr>
          <a:xfrm>
            <a:off x="1016000" y="1219200"/>
            <a:ext cx="10985499" cy="5588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165100" lvl="0" marL="419100" marR="0" rtl="0" algn="l">
              <a:lnSpc>
                <a:spcPct val="100000"/>
              </a:lnSpc>
              <a:spcBef>
                <a:spcPts val="3800"/>
              </a:spcBef>
              <a:spcAft>
                <a:spcPts val="0"/>
              </a:spcAft>
              <a:buClr>
                <a:srgbClr val="72675A"/>
              </a:buClr>
              <a:buSzPct val="100000"/>
              <a:buFont typeface="Libre Baskerville"/>
              <a:buChar char="•"/>
              <a:defRPr b="0" i="0" sz="4000" u="none" cap="none" strike="noStrike">
                <a:solidFill>
                  <a:srgbClr val="72675A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indent="-165100" lvl="1" marL="838200" marR="0" rtl="0" algn="l">
              <a:lnSpc>
                <a:spcPct val="100000"/>
              </a:lnSpc>
              <a:spcBef>
                <a:spcPts val="3800"/>
              </a:spcBef>
              <a:spcAft>
                <a:spcPts val="0"/>
              </a:spcAft>
              <a:buClr>
                <a:srgbClr val="72675A"/>
              </a:buClr>
              <a:buSzPct val="100000"/>
              <a:buFont typeface="Libre Baskerville"/>
              <a:buChar char="•"/>
              <a:defRPr b="0" i="0" sz="4000" u="none" cap="none" strike="noStrike">
                <a:solidFill>
                  <a:srgbClr val="72675A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2pPr>
            <a:lvl3pPr indent="-165100" lvl="2" marL="1257300" marR="0" rtl="0" algn="l">
              <a:lnSpc>
                <a:spcPct val="100000"/>
              </a:lnSpc>
              <a:spcBef>
                <a:spcPts val="3800"/>
              </a:spcBef>
              <a:spcAft>
                <a:spcPts val="0"/>
              </a:spcAft>
              <a:buClr>
                <a:srgbClr val="72675A"/>
              </a:buClr>
              <a:buSzPct val="100000"/>
              <a:buFont typeface="Libre Baskerville"/>
              <a:buChar char="•"/>
              <a:defRPr b="0" i="0" sz="4000" u="none" cap="none" strike="noStrike">
                <a:solidFill>
                  <a:srgbClr val="72675A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3pPr>
            <a:lvl4pPr indent="-165100" lvl="3" marL="1676400" marR="0" rtl="0" algn="l">
              <a:lnSpc>
                <a:spcPct val="100000"/>
              </a:lnSpc>
              <a:spcBef>
                <a:spcPts val="3800"/>
              </a:spcBef>
              <a:spcAft>
                <a:spcPts val="0"/>
              </a:spcAft>
              <a:buClr>
                <a:srgbClr val="72675A"/>
              </a:buClr>
              <a:buSzPct val="100000"/>
              <a:buFont typeface="Libre Baskerville"/>
              <a:buChar char="•"/>
              <a:defRPr b="0" i="0" sz="4000" u="none" cap="none" strike="noStrike">
                <a:solidFill>
                  <a:srgbClr val="72675A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4pPr>
            <a:lvl5pPr indent="-165100" lvl="4" marL="2095500" marR="0" rtl="0" algn="l">
              <a:lnSpc>
                <a:spcPct val="100000"/>
              </a:lnSpc>
              <a:spcBef>
                <a:spcPts val="3800"/>
              </a:spcBef>
              <a:spcAft>
                <a:spcPts val="0"/>
              </a:spcAft>
              <a:buClr>
                <a:srgbClr val="72675A"/>
              </a:buClr>
              <a:buSzPct val="100000"/>
              <a:buFont typeface="Libre Baskerville"/>
              <a:buChar char="•"/>
              <a:defRPr b="0" i="0" sz="4000" u="none" cap="none" strike="noStrike">
                <a:solidFill>
                  <a:srgbClr val="72675A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5pPr>
            <a:lvl6pPr indent="-165100" lvl="5" marL="2514600" marR="0" rtl="0" algn="l">
              <a:lnSpc>
                <a:spcPct val="100000"/>
              </a:lnSpc>
              <a:spcBef>
                <a:spcPts val="3800"/>
              </a:spcBef>
              <a:spcAft>
                <a:spcPts val="0"/>
              </a:spcAft>
              <a:buClr>
                <a:srgbClr val="72675A"/>
              </a:buClr>
              <a:buSzPct val="100000"/>
              <a:buFont typeface="Libre Baskerville"/>
              <a:buChar char="•"/>
              <a:defRPr b="0" i="0" sz="4000" u="none" cap="none" strike="noStrike">
                <a:solidFill>
                  <a:srgbClr val="72675A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6pPr>
            <a:lvl7pPr indent="-165100" lvl="6" marL="2933700" marR="0" rtl="0" algn="l">
              <a:lnSpc>
                <a:spcPct val="100000"/>
              </a:lnSpc>
              <a:spcBef>
                <a:spcPts val="3800"/>
              </a:spcBef>
              <a:spcAft>
                <a:spcPts val="0"/>
              </a:spcAft>
              <a:buClr>
                <a:srgbClr val="72675A"/>
              </a:buClr>
              <a:buSzPct val="100000"/>
              <a:buFont typeface="Libre Baskerville"/>
              <a:buChar char="•"/>
              <a:defRPr b="0" i="0" sz="4000" u="none" cap="none" strike="noStrike">
                <a:solidFill>
                  <a:srgbClr val="72675A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7pPr>
            <a:lvl8pPr indent="-165100" lvl="7" marL="3352800" marR="0" rtl="0" algn="l">
              <a:lnSpc>
                <a:spcPct val="100000"/>
              </a:lnSpc>
              <a:spcBef>
                <a:spcPts val="3800"/>
              </a:spcBef>
              <a:spcAft>
                <a:spcPts val="0"/>
              </a:spcAft>
              <a:buClr>
                <a:srgbClr val="72675A"/>
              </a:buClr>
              <a:buSzPct val="100000"/>
              <a:buFont typeface="Libre Baskerville"/>
              <a:buChar char="•"/>
              <a:defRPr b="0" i="0" sz="4000" u="none" cap="none" strike="noStrike">
                <a:solidFill>
                  <a:srgbClr val="72675A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8pPr>
            <a:lvl9pPr indent="-165100" lvl="8" marL="3771900" marR="0" rtl="0" algn="l">
              <a:lnSpc>
                <a:spcPct val="100000"/>
              </a:lnSpc>
              <a:spcBef>
                <a:spcPts val="3800"/>
              </a:spcBef>
              <a:spcAft>
                <a:spcPts val="0"/>
              </a:spcAft>
              <a:buClr>
                <a:srgbClr val="72675A"/>
              </a:buClr>
              <a:buSzPct val="100000"/>
              <a:buFont typeface="Libre Baskerville"/>
              <a:buChar char="•"/>
              <a:defRPr b="0" i="0" sz="4000" u="none" cap="none" strike="noStrike">
                <a:solidFill>
                  <a:srgbClr val="72675A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9pPr>
          </a:lstStyle>
          <a:p/>
        </p:txBody>
      </p:sp>
      <p:sp>
        <p:nvSpPr>
          <p:cNvPr id="43" name="Shape 43"/>
          <p:cNvSpPr txBox="1"/>
          <p:nvPr>
            <p:ph idx="1" type="body"/>
          </p:nvPr>
        </p:nvSpPr>
        <p:spPr>
          <a:xfrm>
            <a:off x="1016000" y="7200900"/>
            <a:ext cx="5206999" cy="660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15151"/>
              </a:buClr>
              <a:buFont typeface="Radley"/>
              <a:buNone/>
              <a:defRPr b="1" i="0" sz="2400" u="none" cap="none" strike="noStrike">
                <a:solidFill>
                  <a:srgbClr val="515151"/>
                </a:solidFill>
                <a:latin typeface="Radley"/>
                <a:ea typeface="Radley"/>
                <a:cs typeface="Radley"/>
                <a:sym typeface="Radley"/>
              </a:defRPr>
            </a:lvl1pPr>
            <a:lvl2pPr indent="22860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15151"/>
              </a:buClr>
              <a:buFont typeface="Radley"/>
              <a:buNone/>
              <a:defRPr b="1" i="0" sz="2400" u="none" cap="none" strike="noStrike">
                <a:solidFill>
                  <a:srgbClr val="515151"/>
                </a:solidFill>
                <a:latin typeface="Radley"/>
                <a:ea typeface="Radley"/>
                <a:cs typeface="Radley"/>
                <a:sym typeface="Radley"/>
              </a:defRPr>
            </a:lvl2pPr>
            <a:lvl3pPr indent="45720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15151"/>
              </a:buClr>
              <a:buFont typeface="Radley"/>
              <a:buNone/>
              <a:defRPr b="1" i="0" sz="2400" u="none" cap="none" strike="noStrike">
                <a:solidFill>
                  <a:srgbClr val="515151"/>
                </a:solidFill>
                <a:latin typeface="Radley"/>
                <a:ea typeface="Radley"/>
                <a:cs typeface="Radley"/>
                <a:sym typeface="Radley"/>
              </a:defRPr>
            </a:lvl3pPr>
            <a:lvl4pPr indent="68580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15151"/>
              </a:buClr>
              <a:buFont typeface="Radley"/>
              <a:buNone/>
              <a:defRPr b="1" i="0" sz="2400" u="none" cap="none" strike="noStrike">
                <a:solidFill>
                  <a:srgbClr val="515151"/>
                </a:solidFill>
                <a:latin typeface="Radley"/>
                <a:ea typeface="Radley"/>
                <a:cs typeface="Radley"/>
                <a:sym typeface="Radley"/>
              </a:defRPr>
            </a:lvl4pPr>
            <a:lvl5pPr indent="91440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15151"/>
              </a:buClr>
              <a:buFont typeface="Radley"/>
              <a:buNone/>
              <a:defRPr b="1" i="0" sz="2400" u="none" cap="none" strike="noStrike">
                <a:solidFill>
                  <a:srgbClr val="515151"/>
                </a:solidFill>
                <a:latin typeface="Radley"/>
                <a:ea typeface="Radley"/>
                <a:cs typeface="Radley"/>
                <a:sym typeface="Radley"/>
              </a:defRPr>
            </a:lvl5pPr>
            <a:lvl6pPr indent="-165100" lvl="5" marL="2514600" marR="0" rtl="0" algn="l">
              <a:lnSpc>
                <a:spcPct val="100000"/>
              </a:lnSpc>
              <a:spcBef>
                <a:spcPts val="3800"/>
              </a:spcBef>
              <a:spcAft>
                <a:spcPts val="0"/>
              </a:spcAft>
              <a:buClr>
                <a:srgbClr val="72675A"/>
              </a:buClr>
              <a:buSzPct val="100000"/>
              <a:buFont typeface="Libre Baskerville"/>
              <a:buChar char="•"/>
              <a:defRPr b="0" i="0" sz="4000" u="none" cap="none" strike="noStrike">
                <a:solidFill>
                  <a:srgbClr val="72675A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6pPr>
            <a:lvl7pPr indent="-165100" lvl="6" marL="2933700" marR="0" rtl="0" algn="l">
              <a:lnSpc>
                <a:spcPct val="100000"/>
              </a:lnSpc>
              <a:spcBef>
                <a:spcPts val="3800"/>
              </a:spcBef>
              <a:spcAft>
                <a:spcPts val="0"/>
              </a:spcAft>
              <a:buClr>
                <a:srgbClr val="72675A"/>
              </a:buClr>
              <a:buSzPct val="100000"/>
              <a:buFont typeface="Libre Baskerville"/>
              <a:buChar char="•"/>
              <a:defRPr b="0" i="0" sz="4000" u="none" cap="none" strike="noStrike">
                <a:solidFill>
                  <a:srgbClr val="72675A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7pPr>
            <a:lvl8pPr indent="-165100" lvl="7" marL="3352800" marR="0" rtl="0" algn="l">
              <a:lnSpc>
                <a:spcPct val="100000"/>
              </a:lnSpc>
              <a:spcBef>
                <a:spcPts val="3800"/>
              </a:spcBef>
              <a:spcAft>
                <a:spcPts val="0"/>
              </a:spcAft>
              <a:buClr>
                <a:srgbClr val="72675A"/>
              </a:buClr>
              <a:buSzPct val="100000"/>
              <a:buFont typeface="Libre Baskerville"/>
              <a:buChar char="•"/>
              <a:defRPr b="0" i="0" sz="4000" u="none" cap="none" strike="noStrike">
                <a:solidFill>
                  <a:srgbClr val="72675A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8pPr>
            <a:lvl9pPr indent="-165100" lvl="8" marL="3771900" marR="0" rtl="0" algn="l">
              <a:lnSpc>
                <a:spcPct val="100000"/>
              </a:lnSpc>
              <a:spcBef>
                <a:spcPts val="3800"/>
              </a:spcBef>
              <a:spcAft>
                <a:spcPts val="0"/>
              </a:spcAft>
              <a:buClr>
                <a:srgbClr val="72675A"/>
              </a:buClr>
              <a:buSzPct val="100000"/>
              <a:buFont typeface="Libre Baskerville"/>
              <a:buChar char="•"/>
              <a:defRPr b="0" i="0" sz="4000" u="none" cap="none" strike="noStrike">
                <a:solidFill>
                  <a:srgbClr val="72675A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9pPr>
          </a:lstStyle>
          <a:p/>
        </p:txBody>
      </p:sp>
      <p:sp>
        <p:nvSpPr>
          <p:cNvPr id="44" name="Shape 44"/>
          <p:cNvSpPr txBox="1"/>
          <p:nvPr>
            <p:ph idx="12" type="sldNum"/>
          </p:nvPr>
        </p:nvSpPr>
        <p:spPr>
          <a:xfrm>
            <a:off x="6324598" y="9118600"/>
            <a:ext cx="342900" cy="355600"/>
          </a:xfrm>
          <a:prstGeom prst="rect">
            <a:avLst/>
          </a:prstGeom>
          <a:noFill/>
          <a:ln>
            <a:noFill/>
          </a:ln>
        </p:spPr>
        <p:txBody>
          <a:bodyPr anchorCtr="0" anchor="t" bIns="50800" lIns="50800" rIns="50800" tIns="508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ct val="25000"/>
              <a:buFont typeface="Libre Baskerville"/>
              <a:buNone/>
            </a:pPr>
            <a:fld id="{00000000-1234-1234-1234-123412341234}" type="slidenum">
              <a:rPr b="0" i="0" lang="en-US" sz="1800" u="none" cap="none" strike="noStrike">
                <a:solidFill>
                  <a:srgbClr val="434343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‹#›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2.xml"/><Relationship Id="rId12" Type="http://schemas.openxmlformats.org/officeDocument/2006/relationships/slideLayout" Target="../slideLayouts/slideLayout11.xml"/><Relationship Id="rId1" Type="http://schemas.openxmlformats.org/officeDocument/2006/relationships/image" Target="../media/image00.jpg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9" Type="http://schemas.openxmlformats.org/officeDocument/2006/relationships/slideLayout" Target="../slideLayouts/slideLayout8.xml"/><Relationship Id="rId15" Type="http://schemas.openxmlformats.org/officeDocument/2006/relationships/slideLayout" Target="../slideLayouts/slideLayout14.xml"/><Relationship Id="rId14" Type="http://schemas.openxmlformats.org/officeDocument/2006/relationships/slideLayout" Target="../slideLayouts/slideLayout13.xml"/><Relationship Id="rId16" Type="http://schemas.openxmlformats.org/officeDocument/2006/relationships/theme" Target="../theme/theme1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blipFill rotWithShape="1">
          <a:blip r:embed="rId1">
            <a:alphaModFix/>
          </a:blip>
          <a:stretch>
            <a:fillRect b="0" l="0" r="0" t="0"/>
          </a:stretch>
        </a:blip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/>
          <p:nvPr>
            <p:ph type="title"/>
          </p:nvPr>
        </p:nvSpPr>
        <p:spPr>
          <a:xfrm>
            <a:off x="914400" y="317500"/>
            <a:ext cx="11176000" cy="1778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17463"/>
              </a:buClr>
              <a:buFont typeface="Libre Baskerville"/>
              <a:buNone/>
              <a:defRPr b="0" i="0" sz="5800" u="none" cap="none" strike="noStrike">
                <a:solidFill>
                  <a:srgbClr val="817463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indent="228600" lvl="1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17463"/>
              </a:buClr>
              <a:buFont typeface="Libre Baskerville"/>
              <a:buNone/>
              <a:defRPr b="0" i="0" sz="5800" u="none" cap="none" strike="noStrike">
                <a:solidFill>
                  <a:srgbClr val="817463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2pPr>
            <a:lvl3pPr indent="457200" lvl="2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17463"/>
              </a:buClr>
              <a:buFont typeface="Libre Baskerville"/>
              <a:buNone/>
              <a:defRPr b="0" i="0" sz="5800" u="none" cap="none" strike="noStrike">
                <a:solidFill>
                  <a:srgbClr val="817463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3pPr>
            <a:lvl4pPr indent="685800" lvl="3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17463"/>
              </a:buClr>
              <a:buFont typeface="Libre Baskerville"/>
              <a:buNone/>
              <a:defRPr b="0" i="0" sz="5800" u="none" cap="none" strike="noStrike">
                <a:solidFill>
                  <a:srgbClr val="817463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4pPr>
            <a:lvl5pPr indent="914400" lvl="4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17463"/>
              </a:buClr>
              <a:buFont typeface="Libre Baskerville"/>
              <a:buNone/>
              <a:defRPr b="0" i="0" sz="5800" u="none" cap="none" strike="noStrike">
                <a:solidFill>
                  <a:srgbClr val="817463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5pPr>
            <a:lvl6pPr indent="1143000" lvl="5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17463"/>
              </a:buClr>
              <a:buFont typeface="Libre Baskerville"/>
              <a:buNone/>
              <a:defRPr b="0" i="0" sz="5800" u="none" cap="none" strike="noStrike">
                <a:solidFill>
                  <a:srgbClr val="817463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6pPr>
            <a:lvl7pPr indent="1371600" lvl="6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17463"/>
              </a:buClr>
              <a:buFont typeface="Libre Baskerville"/>
              <a:buNone/>
              <a:defRPr b="0" i="0" sz="5800" u="none" cap="none" strike="noStrike">
                <a:solidFill>
                  <a:srgbClr val="817463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7pPr>
            <a:lvl8pPr indent="1600200" lvl="7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17463"/>
              </a:buClr>
              <a:buFont typeface="Libre Baskerville"/>
              <a:buNone/>
              <a:defRPr b="0" i="0" sz="5800" u="none" cap="none" strike="noStrike">
                <a:solidFill>
                  <a:srgbClr val="817463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8pPr>
            <a:lvl9pPr indent="1828800" lvl="8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17463"/>
              </a:buClr>
              <a:buFont typeface="Libre Baskerville"/>
              <a:buNone/>
              <a:defRPr b="0" i="0" sz="5800" u="none" cap="none" strike="noStrike">
                <a:solidFill>
                  <a:srgbClr val="817463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9pPr>
          </a:lstStyle>
          <a:p/>
        </p:txBody>
      </p:sp>
      <p:sp>
        <p:nvSpPr>
          <p:cNvPr id="7" name="Shape 7"/>
          <p:cNvSpPr txBox="1"/>
          <p:nvPr>
            <p:ph idx="1" type="body"/>
          </p:nvPr>
        </p:nvSpPr>
        <p:spPr>
          <a:xfrm>
            <a:off x="914400" y="2717800"/>
            <a:ext cx="11176000" cy="6349999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-165100" lvl="0" marL="419100" marR="0" rtl="0" algn="l">
              <a:lnSpc>
                <a:spcPct val="100000"/>
              </a:lnSpc>
              <a:spcBef>
                <a:spcPts val="3800"/>
              </a:spcBef>
              <a:spcAft>
                <a:spcPts val="0"/>
              </a:spcAft>
              <a:buClr>
                <a:srgbClr val="72675A"/>
              </a:buClr>
              <a:buSzPct val="100000"/>
              <a:buFont typeface="Libre Baskerville"/>
              <a:buChar char="•"/>
              <a:defRPr b="0" i="0" sz="4000" u="none" cap="none" strike="noStrike">
                <a:solidFill>
                  <a:srgbClr val="72675A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indent="-165100" lvl="1" marL="838200" marR="0" rtl="0" algn="l">
              <a:lnSpc>
                <a:spcPct val="100000"/>
              </a:lnSpc>
              <a:spcBef>
                <a:spcPts val="3800"/>
              </a:spcBef>
              <a:spcAft>
                <a:spcPts val="0"/>
              </a:spcAft>
              <a:buClr>
                <a:srgbClr val="72675A"/>
              </a:buClr>
              <a:buSzPct val="100000"/>
              <a:buFont typeface="Libre Baskerville"/>
              <a:buChar char="•"/>
              <a:defRPr b="0" i="0" sz="4000" u="none" cap="none" strike="noStrike">
                <a:solidFill>
                  <a:srgbClr val="72675A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2pPr>
            <a:lvl3pPr indent="-165100" lvl="2" marL="1257300" marR="0" rtl="0" algn="l">
              <a:lnSpc>
                <a:spcPct val="100000"/>
              </a:lnSpc>
              <a:spcBef>
                <a:spcPts val="3800"/>
              </a:spcBef>
              <a:spcAft>
                <a:spcPts val="0"/>
              </a:spcAft>
              <a:buClr>
                <a:srgbClr val="72675A"/>
              </a:buClr>
              <a:buSzPct val="100000"/>
              <a:buFont typeface="Libre Baskerville"/>
              <a:buChar char="•"/>
              <a:defRPr b="0" i="0" sz="4000" u="none" cap="none" strike="noStrike">
                <a:solidFill>
                  <a:srgbClr val="72675A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3pPr>
            <a:lvl4pPr indent="-165100" lvl="3" marL="1676400" marR="0" rtl="0" algn="l">
              <a:lnSpc>
                <a:spcPct val="100000"/>
              </a:lnSpc>
              <a:spcBef>
                <a:spcPts val="3800"/>
              </a:spcBef>
              <a:spcAft>
                <a:spcPts val="0"/>
              </a:spcAft>
              <a:buClr>
                <a:srgbClr val="72675A"/>
              </a:buClr>
              <a:buSzPct val="100000"/>
              <a:buFont typeface="Libre Baskerville"/>
              <a:buChar char="•"/>
              <a:defRPr b="0" i="0" sz="4000" u="none" cap="none" strike="noStrike">
                <a:solidFill>
                  <a:srgbClr val="72675A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4pPr>
            <a:lvl5pPr indent="-165100" lvl="4" marL="2095500" marR="0" rtl="0" algn="l">
              <a:lnSpc>
                <a:spcPct val="100000"/>
              </a:lnSpc>
              <a:spcBef>
                <a:spcPts val="3800"/>
              </a:spcBef>
              <a:spcAft>
                <a:spcPts val="0"/>
              </a:spcAft>
              <a:buClr>
                <a:srgbClr val="72675A"/>
              </a:buClr>
              <a:buSzPct val="100000"/>
              <a:buFont typeface="Libre Baskerville"/>
              <a:buChar char="•"/>
              <a:defRPr b="0" i="0" sz="4000" u="none" cap="none" strike="noStrike">
                <a:solidFill>
                  <a:srgbClr val="72675A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5pPr>
            <a:lvl6pPr indent="-165100" lvl="5" marL="2514600" marR="0" rtl="0" algn="l">
              <a:lnSpc>
                <a:spcPct val="100000"/>
              </a:lnSpc>
              <a:spcBef>
                <a:spcPts val="3800"/>
              </a:spcBef>
              <a:spcAft>
                <a:spcPts val="0"/>
              </a:spcAft>
              <a:buClr>
                <a:srgbClr val="72675A"/>
              </a:buClr>
              <a:buSzPct val="100000"/>
              <a:buFont typeface="Libre Baskerville"/>
              <a:buChar char="•"/>
              <a:defRPr b="0" i="0" sz="4000" u="none" cap="none" strike="noStrike">
                <a:solidFill>
                  <a:srgbClr val="72675A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6pPr>
            <a:lvl7pPr indent="-165100" lvl="6" marL="2933700" marR="0" rtl="0" algn="l">
              <a:lnSpc>
                <a:spcPct val="100000"/>
              </a:lnSpc>
              <a:spcBef>
                <a:spcPts val="3800"/>
              </a:spcBef>
              <a:spcAft>
                <a:spcPts val="0"/>
              </a:spcAft>
              <a:buClr>
                <a:srgbClr val="72675A"/>
              </a:buClr>
              <a:buSzPct val="100000"/>
              <a:buFont typeface="Libre Baskerville"/>
              <a:buChar char="•"/>
              <a:defRPr b="0" i="0" sz="4000" u="none" cap="none" strike="noStrike">
                <a:solidFill>
                  <a:srgbClr val="72675A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7pPr>
            <a:lvl8pPr indent="-165100" lvl="7" marL="3352800" marR="0" rtl="0" algn="l">
              <a:lnSpc>
                <a:spcPct val="100000"/>
              </a:lnSpc>
              <a:spcBef>
                <a:spcPts val="3800"/>
              </a:spcBef>
              <a:spcAft>
                <a:spcPts val="0"/>
              </a:spcAft>
              <a:buClr>
                <a:srgbClr val="72675A"/>
              </a:buClr>
              <a:buSzPct val="100000"/>
              <a:buFont typeface="Libre Baskerville"/>
              <a:buChar char="•"/>
              <a:defRPr b="0" i="0" sz="4000" u="none" cap="none" strike="noStrike">
                <a:solidFill>
                  <a:srgbClr val="72675A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8pPr>
            <a:lvl9pPr indent="-165100" lvl="8" marL="3771900" marR="0" rtl="0" algn="l">
              <a:lnSpc>
                <a:spcPct val="100000"/>
              </a:lnSpc>
              <a:spcBef>
                <a:spcPts val="3800"/>
              </a:spcBef>
              <a:spcAft>
                <a:spcPts val="0"/>
              </a:spcAft>
              <a:buClr>
                <a:srgbClr val="72675A"/>
              </a:buClr>
              <a:buSzPct val="100000"/>
              <a:buFont typeface="Libre Baskerville"/>
              <a:buChar char="•"/>
              <a:defRPr b="0" i="0" sz="4000" u="none" cap="none" strike="noStrike">
                <a:solidFill>
                  <a:srgbClr val="72675A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9pPr>
          </a:lstStyle>
          <a:p/>
        </p:txBody>
      </p:sp>
      <p:sp>
        <p:nvSpPr>
          <p:cNvPr id="8" name="Shape 8"/>
          <p:cNvSpPr txBox="1"/>
          <p:nvPr>
            <p:ph idx="12" type="sldNum"/>
          </p:nvPr>
        </p:nvSpPr>
        <p:spPr>
          <a:xfrm>
            <a:off x="6324598" y="9118600"/>
            <a:ext cx="342900" cy="355600"/>
          </a:xfrm>
          <a:prstGeom prst="rect">
            <a:avLst/>
          </a:prstGeom>
          <a:noFill/>
          <a:ln>
            <a:noFill/>
          </a:ln>
        </p:spPr>
        <p:txBody>
          <a:bodyPr anchorCtr="0" anchor="t" bIns="50800" lIns="50800" rIns="50800" tIns="508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ct val="25000"/>
              <a:buFont typeface="Libre Baskerville"/>
              <a:buNone/>
            </a:pPr>
            <a:fld id="{00000000-1234-1234-1234-123412341234}" type="slidenum">
              <a:rPr b="0" i="0" lang="en-US" sz="1800" u="none" cap="none" strike="noStrike">
                <a:solidFill>
                  <a:srgbClr val="434343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‹#›</a:t>
            </a:fld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2"/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59" r:id="rId13"/>
    <p:sldLayoutId id="2147483660" r:id="rId14"/>
    <p:sldLayoutId id="2147483661" r:id="rId15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04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06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07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08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03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05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09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" name="Shape 67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752600" y="1339849"/>
            <a:ext cx="9815513" cy="5080000"/>
          </a:xfrm>
          <a:prstGeom prst="rect">
            <a:avLst/>
          </a:prstGeom>
          <a:noFill/>
          <a:ln>
            <a:noFill/>
          </a:ln>
        </p:spPr>
      </p:pic>
      <p:sp>
        <p:nvSpPr>
          <p:cNvPr id="68" name="Shape 68"/>
          <p:cNvSpPr txBox="1"/>
          <p:nvPr>
            <p:ph type="title"/>
          </p:nvPr>
        </p:nvSpPr>
        <p:spPr>
          <a:xfrm>
            <a:off x="1079500" y="6515100"/>
            <a:ext cx="11176000" cy="1625599"/>
          </a:xfrm>
          <a:prstGeom prst="rect">
            <a:avLst/>
          </a:prstGeom>
          <a:noFill/>
          <a:ln>
            <a:noFill/>
          </a:ln>
        </p:spPr>
        <p:txBody>
          <a:bodyPr anchorCtr="0" anchor="b" bIns="50800" lIns="50800" rIns="50800" tIns="508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BEBEB"/>
              </a:buClr>
              <a:buSzPct val="25000"/>
              <a:buFont typeface="Ovo"/>
              <a:buNone/>
            </a:pPr>
            <a:r>
              <a:rPr b="0" i="0" lang="en-US" sz="5800" u="none" cap="none" strike="noStrike">
                <a:solidFill>
                  <a:srgbClr val="EBEBEB"/>
                </a:solidFill>
                <a:latin typeface="Ovo"/>
                <a:ea typeface="Ovo"/>
                <a:cs typeface="Ovo"/>
                <a:sym typeface="Ovo"/>
              </a:rPr>
              <a:t>獨居之民 -- 認識系統</a:t>
            </a:r>
          </a:p>
        </p:txBody>
      </p:sp>
      <p:sp>
        <p:nvSpPr>
          <p:cNvPr id="69" name="Shape 69"/>
          <p:cNvSpPr txBox="1"/>
          <p:nvPr>
            <p:ph idx="1" type="body"/>
          </p:nvPr>
        </p:nvSpPr>
        <p:spPr>
          <a:xfrm>
            <a:off x="1079500" y="8166100"/>
            <a:ext cx="11176000" cy="1308100"/>
          </a:xfrm>
          <a:prstGeom prst="rect">
            <a:avLst/>
          </a:prstGeom>
          <a:noFill/>
          <a:ln>
            <a:noFill/>
          </a:ln>
        </p:spPr>
        <p:txBody>
          <a:bodyPr anchorCtr="0" anchor="t" bIns="50800" lIns="50800" rIns="50800" tIns="508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Ovo"/>
              <a:buNone/>
            </a:pPr>
            <a:r>
              <a:rPr b="0" i="0" lang="en-US" sz="4700" u="none" cap="none" strike="noStrike">
                <a:solidFill>
                  <a:srgbClr val="FFFFFF"/>
                </a:solidFill>
                <a:latin typeface="Ovo"/>
                <a:ea typeface="Ovo"/>
                <a:cs typeface="Ovo"/>
                <a:sym typeface="Ovo"/>
              </a:rPr>
              <a:t>詩 325  452</a:t>
            </a:r>
          </a:p>
        </p:txBody>
      </p:sp>
    </p:spTree>
  </p:cSld>
  <p:clrMapOvr>
    <a:masterClrMapping/>
  </p:clrMapOvr>
  <p:transition spd="slow">
    <p:cut/>
  </p:transition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5" name="Shape 125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603999" y="2857500"/>
            <a:ext cx="5549602" cy="5702299"/>
          </a:xfrm>
          <a:prstGeom prst="rect">
            <a:avLst/>
          </a:prstGeom>
          <a:noFill/>
          <a:ln>
            <a:noFill/>
          </a:ln>
        </p:spPr>
      </p:pic>
      <p:sp>
        <p:nvSpPr>
          <p:cNvPr id="126" name="Shape 126"/>
          <p:cNvSpPr txBox="1"/>
          <p:nvPr>
            <p:ph type="title"/>
          </p:nvPr>
        </p:nvSpPr>
        <p:spPr>
          <a:xfrm>
            <a:off x="914400" y="317500"/>
            <a:ext cx="11176000" cy="1778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50800" lIns="50800" rIns="50800" tIns="508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17463"/>
              </a:buClr>
              <a:buSzPct val="25000"/>
              <a:buFont typeface="Libre Baskerville"/>
              <a:buNone/>
            </a:pPr>
            <a:r>
              <a:rPr b="0" i="0" lang="en-US" sz="5800" u="none" cap="none" strike="noStrike">
                <a:solidFill>
                  <a:srgbClr val="817463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第一步  喜悅</a:t>
            </a:r>
          </a:p>
        </p:txBody>
      </p:sp>
      <p:sp>
        <p:nvSpPr>
          <p:cNvPr id="127" name="Shape 127"/>
          <p:cNvSpPr txBox="1"/>
          <p:nvPr>
            <p:ph idx="1" type="body"/>
          </p:nvPr>
        </p:nvSpPr>
        <p:spPr>
          <a:xfrm>
            <a:off x="914400" y="2705100"/>
            <a:ext cx="5118100" cy="6019799"/>
          </a:xfrm>
          <a:prstGeom prst="rect">
            <a:avLst/>
          </a:prstGeom>
          <a:noFill/>
          <a:ln>
            <a:noFill/>
          </a:ln>
        </p:spPr>
        <p:txBody>
          <a:bodyPr anchorCtr="0" anchor="ctr" bIns="50800" lIns="50800" rIns="50800" tIns="50800">
            <a:noAutofit/>
          </a:bodyPr>
          <a:lstStyle/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2675A"/>
              </a:buClr>
              <a:buSzPct val="100000"/>
              <a:buFont typeface="Libre Baskerville"/>
              <a:buChar char="•"/>
            </a:pPr>
            <a:r>
              <a:rPr b="0" i="0" lang="en-US" sz="3400" u="none" cap="none" strike="noStrike">
                <a:solidFill>
                  <a:srgbClr val="72675A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接納自己的本相、污穢、不配。</a:t>
            </a:r>
          </a:p>
          <a:p>
            <a:pPr indent="-342900" lvl="0" marL="342900" marR="0" rtl="0" algn="l">
              <a:lnSpc>
                <a:spcPct val="100000"/>
              </a:lnSpc>
              <a:spcBef>
                <a:spcPts val="3800"/>
              </a:spcBef>
              <a:spcAft>
                <a:spcPts val="0"/>
              </a:spcAft>
              <a:buClr>
                <a:srgbClr val="72675A"/>
              </a:buClr>
              <a:buSzPct val="100000"/>
              <a:buFont typeface="Libre Baskerville"/>
              <a:buChar char="•"/>
            </a:pPr>
            <a:r>
              <a:rPr b="0" i="0" lang="en-US" sz="3400" u="none" cap="none" strike="noStrike">
                <a:solidFill>
                  <a:srgbClr val="72675A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看見未來、看見希望</a:t>
            </a:r>
          </a:p>
        </p:txBody>
      </p:sp>
    </p:spTree>
  </p:cSld>
  <p:clrMapOvr>
    <a:masterClrMapping/>
  </p:clrMapOvr>
  <p:transition spd="slow">
    <p:cut/>
  </p:transition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3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2" name="Shape 132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604000" y="2857500"/>
            <a:ext cx="5549600" cy="5702299"/>
          </a:xfrm>
          <a:prstGeom prst="rect">
            <a:avLst/>
          </a:prstGeom>
          <a:noFill/>
          <a:ln>
            <a:noFill/>
          </a:ln>
        </p:spPr>
      </p:pic>
      <p:sp>
        <p:nvSpPr>
          <p:cNvPr id="133" name="Shape 133"/>
          <p:cNvSpPr txBox="1"/>
          <p:nvPr>
            <p:ph type="title"/>
          </p:nvPr>
        </p:nvSpPr>
        <p:spPr>
          <a:xfrm>
            <a:off x="914400" y="317500"/>
            <a:ext cx="11176000" cy="1778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50800" lIns="50800" rIns="50800" tIns="508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17463"/>
              </a:buClr>
              <a:buSzPct val="25000"/>
              <a:buFont typeface="Libre Baskerville"/>
              <a:buNone/>
            </a:pPr>
            <a:r>
              <a:rPr b="0" i="0" lang="en-US" sz="5800" u="none" cap="none" strike="noStrike">
                <a:solidFill>
                  <a:srgbClr val="817463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第二步  掙扎</a:t>
            </a:r>
          </a:p>
        </p:txBody>
      </p:sp>
      <p:sp>
        <p:nvSpPr>
          <p:cNvPr id="134" name="Shape 134"/>
          <p:cNvSpPr txBox="1"/>
          <p:nvPr>
            <p:ph idx="1" type="body"/>
          </p:nvPr>
        </p:nvSpPr>
        <p:spPr>
          <a:xfrm>
            <a:off x="914400" y="2705100"/>
            <a:ext cx="5118100" cy="6019799"/>
          </a:xfrm>
          <a:prstGeom prst="rect">
            <a:avLst/>
          </a:prstGeom>
          <a:noFill/>
          <a:ln>
            <a:noFill/>
          </a:ln>
        </p:spPr>
        <p:txBody>
          <a:bodyPr anchorCtr="0" anchor="ctr" bIns="50800" lIns="50800" rIns="50800" tIns="50800">
            <a:noAutofit/>
          </a:bodyPr>
          <a:lstStyle/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2675A"/>
              </a:buClr>
              <a:buSzPct val="100000"/>
              <a:buFont typeface="Libre Baskerville"/>
              <a:buChar char="•"/>
            </a:pPr>
            <a:r>
              <a:rPr b="0" i="0" lang="en-US" sz="3400" u="none" cap="none" strike="noStrike">
                <a:solidFill>
                  <a:srgbClr val="72675A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選擇輸入的元素</a:t>
            </a:r>
          </a:p>
          <a:p>
            <a:pPr indent="-342900" lvl="0" marL="342900" marR="0" rtl="0" algn="l">
              <a:lnSpc>
                <a:spcPct val="100000"/>
              </a:lnSpc>
              <a:spcBef>
                <a:spcPts val="3800"/>
              </a:spcBef>
              <a:spcAft>
                <a:spcPts val="0"/>
              </a:spcAft>
              <a:buClr>
                <a:srgbClr val="72675A"/>
              </a:buClr>
              <a:buSzPct val="100000"/>
              <a:buFont typeface="Libre Baskerville"/>
              <a:buChar char="•"/>
            </a:pPr>
            <a:r>
              <a:rPr b="0" i="0" lang="en-US" sz="3400" u="none" cap="none" strike="noStrike">
                <a:solidFill>
                  <a:srgbClr val="72675A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自我保護機制的動搖</a:t>
            </a:r>
          </a:p>
        </p:txBody>
      </p:sp>
    </p:spTree>
  </p:cSld>
  <p:clrMapOvr>
    <a:masterClrMapping/>
  </p:clrMapOvr>
  <p:transition spd="slow">
    <p:cut/>
  </p:transition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38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9" name="Shape 139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752600" y="1339850"/>
            <a:ext cx="9815513" cy="5080000"/>
          </a:xfrm>
          <a:prstGeom prst="rect">
            <a:avLst/>
          </a:prstGeom>
          <a:noFill/>
          <a:ln>
            <a:noFill/>
          </a:ln>
        </p:spPr>
      </p:pic>
      <p:sp>
        <p:nvSpPr>
          <p:cNvPr id="140" name="Shape 140"/>
          <p:cNvSpPr txBox="1"/>
          <p:nvPr>
            <p:ph type="title"/>
          </p:nvPr>
        </p:nvSpPr>
        <p:spPr>
          <a:xfrm>
            <a:off x="1079500" y="6515100"/>
            <a:ext cx="11176000" cy="1625599"/>
          </a:xfrm>
          <a:prstGeom prst="rect">
            <a:avLst/>
          </a:prstGeom>
          <a:noFill/>
          <a:ln>
            <a:noFill/>
          </a:ln>
        </p:spPr>
        <p:txBody>
          <a:bodyPr anchorCtr="0" anchor="b" bIns="50800" lIns="50800" rIns="50800" tIns="508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BEBEB"/>
              </a:buClr>
              <a:buSzPct val="25000"/>
              <a:buFont typeface="Ovo"/>
              <a:buNone/>
            </a:pPr>
            <a:r>
              <a:rPr b="0" i="0" lang="en-US" sz="5800" u="none" cap="none" strike="noStrike">
                <a:solidFill>
                  <a:srgbClr val="EBEBEB"/>
                </a:solidFill>
                <a:latin typeface="Ovo"/>
                <a:ea typeface="Ovo"/>
                <a:cs typeface="Ovo"/>
                <a:sym typeface="Ovo"/>
              </a:rPr>
              <a:t>獨居之民 -- 認識系統</a:t>
            </a:r>
          </a:p>
        </p:txBody>
      </p:sp>
      <p:sp>
        <p:nvSpPr>
          <p:cNvPr id="141" name="Shape 141"/>
          <p:cNvSpPr txBox="1"/>
          <p:nvPr>
            <p:ph idx="1" type="body"/>
          </p:nvPr>
        </p:nvSpPr>
        <p:spPr>
          <a:xfrm>
            <a:off x="1079500" y="8166100"/>
            <a:ext cx="11176000" cy="1308100"/>
          </a:xfrm>
          <a:prstGeom prst="rect">
            <a:avLst/>
          </a:prstGeom>
          <a:noFill/>
          <a:ln>
            <a:noFill/>
          </a:ln>
        </p:spPr>
        <p:txBody>
          <a:bodyPr anchorCtr="0" anchor="t" bIns="50800" lIns="50800" rIns="50800" tIns="508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Ovo"/>
              <a:buNone/>
            </a:pPr>
            <a:r>
              <a:rPr b="0" i="0" lang="en-US" sz="4700" u="none" cap="none" strike="noStrike">
                <a:solidFill>
                  <a:srgbClr val="FFFFFF"/>
                </a:solidFill>
                <a:latin typeface="Ovo"/>
                <a:ea typeface="Ovo"/>
                <a:cs typeface="Ovo"/>
                <a:sym typeface="Ovo"/>
              </a:rPr>
              <a:t>詩 325  452</a:t>
            </a:r>
          </a:p>
        </p:txBody>
      </p:sp>
    </p:spTree>
  </p:cSld>
  <p:clrMapOvr>
    <a:masterClrMapping/>
  </p:clrMapOvr>
  <p:transition spd="slow">
    <p:cut/>
  </p:transition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4" name="Shape 74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604000" y="1054100"/>
            <a:ext cx="5537199" cy="7665719"/>
          </a:xfrm>
          <a:prstGeom prst="rect">
            <a:avLst/>
          </a:prstGeom>
          <a:noFill/>
          <a:ln>
            <a:noFill/>
          </a:ln>
        </p:spPr>
      </p:pic>
      <p:sp>
        <p:nvSpPr>
          <p:cNvPr id="75" name="Shape 75"/>
          <p:cNvSpPr txBox="1"/>
          <p:nvPr>
            <p:ph type="title"/>
          </p:nvPr>
        </p:nvSpPr>
        <p:spPr>
          <a:xfrm>
            <a:off x="-59703" y="1193800"/>
            <a:ext cx="6804521" cy="3911599"/>
          </a:xfrm>
          <a:prstGeom prst="rect">
            <a:avLst/>
          </a:prstGeom>
          <a:noFill/>
          <a:ln>
            <a:noFill/>
          </a:ln>
        </p:spPr>
        <p:txBody>
          <a:bodyPr anchorCtr="0" anchor="b" bIns="50800" lIns="50800" rIns="50800" tIns="508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17463"/>
              </a:buClr>
              <a:buSzPct val="25000"/>
              <a:buFont typeface="Libre Baskerville"/>
              <a:buNone/>
            </a:pPr>
            <a:r>
              <a:rPr b="0" i="0" lang="en-US" sz="5800" u="none" cap="none" strike="noStrike">
                <a:solidFill>
                  <a:srgbClr val="817463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系統 </a:t>
            </a: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17463"/>
              </a:buClr>
              <a:buSzPct val="25000"/>
              <a:buFont typeface="Libre Baskerville"/>
              <a:buNone/>
            </a:pPr>
            <a:r>
              <a:rPr b="0" i="0" lang="en-US" sz="5800" u="none" cap="none" strike="noStrike">
                <a:solidFill>
                  <a:srgbClr val="817463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使我們相信所相信的</a:t>
            </a:r>
          </a:p>
        </p:txBody>
      </p:sp>
      <p:sp>
        <p:nvSpPr>
          <p:cNvPr id="76" name="Shape 76"/>
          <p:cNvSpPr txBox="1"/>
          <p:nvPr>
            <p:ph idx="1" type="body"/>
          </p:nvPr>
        </p:nvSpPr>
        <p:spPr>
          <a:xfrm>
            <a:off x="920750" y="5787287"/>
            <a:ext cx="5270499" cy="3378201"/>
          </a:xfrm>
          <a:prstGeom prst="rect">
            <a:avLst/>
          </a:prstGeom>
          <a:noFill/>
          <a:ln>
            <a:noFill/>
          </a:ln>
        </p:spPr>
        <p:txBody>
          <a:bodyPr anchorCtr="0" anchor="t" bIns="50800" lIns="50800" rIns="50800" tIns="508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2675A"/>
              </a:buClr>
              <a:buSzPct val="25000"/>
              <a:buFont typeface="Libre Baskerville"/>
              <a:buNone/>
            </a:pPr>
            <a:r>
              <a:rPr b="0" i="0" lang="en-US" sz="3600" u="none" cap="none" strike="noStrike">
                <a:solidFill>
                  <a:srgbClr val="72675A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人沒有依附的信念就會倒</a:t>
            </a:r>
          </a:p>
        </p:txBody>
      </p:sp>
    </p:spTree>
  </p:cSld>
  <p:clrMapOvr>
    <a:masterClrMapping/>
  </p:clrMapOvr>
  <p:transition spd="slow">
    <p:cut/>
  </p:transition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Shape 81"/>
          <p:cNvSpPr txBox="1"/>
          <p:nvPr>
            <p:ph idx="4294967295" type="ctrTitle"/>
          </p:nvPr>
        </p:nvSpPr>
        <p:spPr>
          <a:xfrm>
            <a:off x="1079500" y="2438400"/>
            <a:ext cx="11176000" cy="2921000"/>
          </a:xfrm>
          <a:prstGeom prst="rect">
            <a:avLst/>
          </a:prstGeom>
          <a:noFill/>
          <a:ln>
            <a:noFill/>
          </a:ln>
        </p:spPr>
        <p:txBody>
          <a:bodyPr anchorCtr="0" anchor="b" bIns="50800" lIns="50800" rIns="50800" tIns="508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BEBEB"/>
              </a:buClr>
              <a:buSzPct val="25000"/>
              <a:buFont typeface="Ovo"/>
              <a:buNone/>
            </a:pPr>
            <a:r>
              <a:rPr b="0" i="0" lang="en-US" sz="6500" u="none" cap="none" strike="noStrike">
                <a:solidFill>
                  <a:srgbClr val="EBEBEB"/>
                </a:solidFill>
                <a:latin typeface="Ovo"/>
                <a:ea typeface="Ovo"/>
                <a:cs typeface="Ovo"/>
                <a:sym typeface="Ovo"/>
              </a:rPr>
              <a:t>我們有二個系統</a:t>
            </a:r>
          </a:p>
        </p:txBody>
      </p:sp>
      <p:sp>
        <p:nvSpPr>
          <p:cNvPr id="82" name="Shape 82"/>
          <p:cNvSpPr txBox="1"/>
          <p:nvPr>
            <p:ph idx="4294967295" type="subTitle"/>
          </p:nvPr>
        </p:nvSpPr>
        <p:spPr>
          <a:xfrm>
            <a:off x="1079500" y="6083028"/>
            <a:ext cx="11176000" cy="1397001"/>
          </a:xfrm>
          <a:prstGeom prst="rect">
            <a:avLst/>
          </a:prstGeom>
          <a:noFill/>
          <a:ln>
            <a:noFill/>
          </a:ln>
        </p:spPr>
        <p:txBody>
          <a:bodyPr anchorCtr="0" anchor="t" bIns="50800" lIns="50800" rIns="50800" tIns="508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Ovo"/>
              <a:buNone/>
            </a:pPr>
            <a:r>
              <a:rPr b="0" i="0" lang="en-US" sz="3600" u="none" cap="none" strike="noStrike">
                <a:solidFill>
                  <a:srgbClr val="FFFFFF"/>
                </a:solidFill>
                <a:latin typeface="Ovo"/>
                <a:ea typeface="Ovo"/>
                <a:cs typeface="Ovo"/>
                <a:sym typeface="Ovo"/>
              </a:rPr>
              <a:t>自然的、與生俱來的、從小訓練的系統</a:t>
            </a: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Ovo"/>
              <a:buNone/>
            </a:pPr>
            <a:r>
              <a:rPr b="0" i="0" lang="en-US" sz="3600" u="none" cap="none" strike="noStrike">
                <a:solidFill>
                  <a:srgbClr val="FFFFFF"/>
                </a:solidFill>
                <a:latin typeface="Ovo"/>
                <a:ea typeface="Ovo"/>
                <a:cs typeface="Ovo"/>
                <a:sym typeface="Ovo"/>
              </a:rPr>
              <a:t>屬天的、經過鍛鍊的、透過掙扎的系統</a:t>
            </a:r>
          </a:p>
        </p:txBody>
      </p:sp>
    </p:spTree>
  </p:cSld>
  <p:clrMapOvr>
    <a:masterClrMapping/>
  </p:clrMapOvr>
  <p:transition spd="slow">
    <p:cut/>
  </p:transition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Shape 87"/>
          <p:cNvSpPr txBox="1"/>
          <p:nvPr>
            <p:ph idx="4294967295" type="ctrTitle"/>
          </p:nvPr>
        </p:nvSpPr>
        <p:spPr>
          <a:xfrm>
            <a:off x="1079500" y="2438400"/>
            <a:ext cx="11176000" cy="2921000"/>
          </a:xfrm>
          <a:prstGeom prst="rect">
            <a:avLst/>
          </a:prstGeom>
          <a:noFill/>
          <a:ln>
            <a:noFill/>
          </a:ln>
        </p:spPr>
        <p:txBody>
          <a:bodyPr anchorCtr="0" anchor="b" bIns="50800" lIns="50800" rIns="50800" tIns="508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BEBEB"/>
              </a:buClr>
              <a:buSzPct val="25000"/>
              <a:buFont typeface="Ovo"/>
              <a:buNone/>
            </a:pPr>
            <a:r>
              <a:rPr b="0" i="0" lang="en-US" sz="5800" u="none" cap="none" strike="noStrike">
                <a:solidFill>
                  <a:srgbClr val="EBEBEB"/>
                </a:solidFill>
                <a:latin typeface="Ovo"/>
                <a:ea typeface="Ovo"/>
                <a:cs typeface="Ovo"/>
                <a:sym typeface="Ovo"/>
              </a:rPr>
              <a:t>自然的～～有自然法則自然後果</a:t>
            </a: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BEBEB"/>
              </a:buClr>
              <a:buSzPct val="25000"/>
              <a:buFont typeface="Ovo"/>
              <a:buNone/>
            </a:pPr>
            <a:r>
              <a:rPr b="0" i="0" lang="en-US" sz="5800" u="none" cap="none" strike="noStrike">
                <a:solidFill>
                  <a:srgbClr val="EBEBEB"/>
                </a:solidFill>
                <a:latin typeface="Ovo"/>
                <a:ea typeface="Ovo"/>
                <a:cs typeface="Ovo"/>
                <a:sym typeface="Ovo"/>
              </a:rPr>
              <a:t>屬靈的～～有選擇有培養有試煉</a:t>
            </a:r>
          </a:p>
        </p:txBody>
      </p:sp>
      <p:sp>
        <p:nvSpPr>
          <p:cNvPr id="88" name="Shape 88"/>
          <p:cNvSpPr txBox="1"/>
          <p:nvPr>
            <p:ph idx="4294967295" type="subTitle"/>
          </p:nvPr>
        </p:nvSpPr>
        <p:spPr>
          <a:xfrm>
            <a:off x="1079500" y="5346700"/>
            <a:ext cx="11176000" cy="1397000"/>
          </a:xfrm>
          <a:prstGeom prst="rect">
            <a:avLst/>
          </a:prstGeom>
          <a:noFill/>
          <a:ln>
            <a:noFill/>
          </a:ln>
        </p:spPr>
        <p:txBody>
          <a:bodyPr anchorCtr="0" anchor="t" bIns="50800" lIns="50800" rIns="50800" tIns="508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Ovo"/>
              <a:buNone/>
            </a:pPr>
            <a:r>
              <a:t/>
            </a:r>
            <a:endParaRPr b="0" i="0" sz="3600" u="none" cap="none" strike="noStrike">
              <a:solidFill>
                <a:srgbClr val="FFFFFF"/>
              </a:solidFill>
              <a:latin typeface="Ovo"/>
              <a:ea typeface="Ovo"/>
              <a:cs typeface="Ovo"/>
              <a:sym typeface="Ovo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Ovo"/>
              <a:buNone/>
            </a:pPr>
            <a:r>
              <a:rPr b="0" i="0" lang="en-US" sz="3600" u="none" cap="none" strike="noStrike">
                <a:solidFill>
                  <a:srgbClr val="FFFFFF"/>
                </a:solidFill>
                <a:latin typeface="Ovo"/>
                <a:ea typeface="Ovo"/>
                <a:cs typeface="Ovo"/>
                <a:sym typeface="Ovo"/>
              </a:rPr>
              <a:t>感覺不一樣</a:t>
            </a:r>
          </a:p>
        </p:txBody>
      </p:sp>
    </p:spTree>
  </p:cSld>
  <p:clrMapOvr>
    <a:masterClrMapping/>
  </p:clrMapOvr>
  <p:transition spd="slow">
    <p:cut/>
  </p:transition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3" name="Shape 93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603999" y="2857500"/>
            <a:ext cx="5549602" cy="5702299"/>
          </a:xfrm>
          <a:prstGeom prst="rect">
            <a:avLst/>
          </a:prstGeom>
          <a:noFill/>
          <a:ln>
            <a:noFill/>
          </a:ln>
        </p:spPr>
      </p:pic>
      <p:sp>
        <p:nvSpPr>
          <p:cNvPr id="94" name="Shape 94"/>
          <p:cNvSpPr txBox="1"/>
          <p:nvPr>
            <p:ph type="title"/>
          </p:nvPr>
        </p:nvSpPr>
        <p:spPr>
          <a:xfrm>
            <a:off x="914400" y="317500"/>
            <a:ext cx="11176000" cy="1778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50800" lIns="50800" rIns="50800" tIns="508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17463"/>
              </a:buClr>
              <a:buSzPct val="25000"/>
              <a:buFont typeface="Libre Baskerville"/>
              <a:buNone/>
            </a:pPr>
            <a:r>
              <a:rPr b="0" i="0" lang="en-US" sz="5800" u="none" cap="none" strike="noStrike">
                <a:solidFill>
                  <a:srgbClr val="817463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神從開始的定意</a:t>
            </a:r>
          </a:p>
        </p:txBody>
      </p:sp>
      <p:sp>
        <p:nvSpPr>
          <p:cNvPr id="95" name="Shape 95"/>
          <p:cNvSpPr txBox="1"/>
          <p:nvPr>
            <p:ph idx="1" type="body"/>
          </p:nvPr>
        </p:nvSpPr>
        <p:spPr>
          <a:xfrm>
            <a:off x="914400" y="2705100"/>
            <a:ext cx="5118100" cy="6019799"/>
          </a:xfrm>
          <a:prstGeom prst="rect">
            <a:avLst/>
          </a:prstGeom>
          <a:noFill/>
          <a:ln>
            <a:noFill/>
          </a:ln>
        </p:spPr>
        <p:txBody>
          <a:bodyPr anchorCtr="0" anchor="ctr" bIns="50800" lIns="50800" rIns="50800" tIns="50800">
            <a:noAutofit/>
          </a:bodyPr>
          <a:lstStyle/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2675A"/>
              </a:buClr>
              <a:buSzPct val="100000"/>
              <a:buFont typeface="Libre Baskerville"/>
              <a:buChar char="•"/>
            </a:pPr>
            <a:r>
              <a:rPr b="0" i="0" lang="en-US" sz="3400" u="none" cap="none" strike="noStrike">
                <a:solidFill>
                  <a:srgbClr val="72675A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已經將美善放置</a:t>
            </a:r>
          </a:p>
          <a:p>
            <a:pPr indent="-342900" lvl="0" marL="342900" marR="0" rtl="0" algn="l">
              <a:lnSpc>
                <a:spcPct val="100000"/>
              </a:lnSpc>
              <a:spcBef>
                <a:spcPts val="3800"/>
              </a:spcBef>
              <a:spcAft>
                <a:spcPts val="0"/>
              </a:spcAft>
              <a:buClr>
                <a:srgbClr val="72675A"/>
              </a:buClr>
              <a:buSzPct val="100000"/>
              <a:buFont typeface="Libre Baskerville"/>
              <a:buChar char="•"/>
            </a:pPr>
            <a:r>
              <a:rPr b="0" i="0" lang="en-US" sz="3400" u="none" cap="none" strike="noStrike">
                <a:solidFill>
                  <a:srgbClr val="72675A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已經將永恆放置</a:t>
            </a:r>
          </a:p>
          <a:p>
            <a:pPr indent="-342900" lvl="0" marL="342900" marR="0" rtl="0" algn="l">
              <a:lnSpc>
                <a:spcPct val="100000"/>
              </a:lnSpc>
              <a:spcBef>
                <a:spcPts val="3800"/>
              </a:spcBef>
              <a:spcAft>
                <a:spcPts val="0"/>
              </a:spcAft>
              <a:buClr>
                <a:srgbClr val="72675A"/>
              </a:buClr>
              <a:buSzPct val="100000"/>
              <a:buFont typeface="Libre Baskerville"/>
              <a:buChar char="•"/>
            </a:pPr>
            <a:r>
              <a:rPr b="0" i="0" lang="en-US" sz="3400" u="none" cap="none" strike="noStrike">
                <a:solidFill>
                  <a:srgbClr val="72675A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已經將愛放置</a:t>
            </a:r>
          </a:p>
          <a:p>
            <a:pPr indent="-342900" lvl="0" marL="342900" marR="0" rtl="0" algn="l">
              <a:lnSpc>
                <a:spcPct val="100000"/>
              </a:lnSpc>
              <a:spcBef>
                <a:spcPts val="3800"/>
              </a:spcBef>
              <a:spcAft>
                <a:spcPts val="0"/>
              </a:spcAft>
              <a:buClr>
                <a:srgbClr val="72675A"/>
              </a:buClr>
              <a:buSzPct val="100000"/>
              <a:buFont typeface="Libre Baskerville"/>
              <a:buChar char="•"/>
            </a:pPr>
            <a:r>
              <a:rPr b="0" i="0" lang="en-US" sz="3400" u="none" cap="none" strike="noStrike">
                <a:solidFill>
                  <a:srgbClr val="72675A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已經將憐憫放置</a:t>
            </a:r>
          </a:p>
        </p:txBody>
      </p:sp>
    </p:spTree>
  </p:cSld>
  <p:clrMapOvr>
    <a:masterClrMapping/>
  </p:clrMapOvr>
  <p:transition spd="slow">
    <p:cut/>
  </p:transition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Shape 100"/>
          <p:cNvSpPr txBox="1"/>
          <p:nvPr>
            <p:ph idx="4294967295" type="ctrTitle"/>
          </p:nvPr>
        </p:nvSpPr>
        <p:spPr>
          <a:xfrm>
            <a:off x="1079500" y="2438400"/>
            <a:ext cx="11176000" cy="2921000"/>
          </a:xfrm>
          <a:prstGeom prst="rect">
            <a:avLst/>
          </a:prstGeom>
          <a:noFill/>
          <a:ln>
            <a:noFill/>
          </a:ln>
        </p:spPr>
        <p:txBody>
          <a:bodyPr anchorCtr="0" anchor="b" bIns="50800" lIns="50800" rIns="50800" tIns="508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BEBEB"/>
              </a:buClr>
              <a:buSzPct val="25000"/>
              <a:buFont typeface="Ovo"/>
              <a:buNone/>
            </a:pPr>
            <a:r>
              <a:rPr b="0" i="0" lang="en-US" sz="5800" u="none" cap="none" strike="noStrike">
                <a:solidFill>
                  <a:srgbClr val="EBEBEB"/>
                </a:solidFill>
                <a:latin typeface="Ovo"/>
                <a:ea typeface="Ovo"/>
                <a:cs typeface="Ovo"/>
                <a:sym typeface="Ovo"/>
              </a:rPr>
              <a:t>神也將情緒、感覺放置我們裡面</a:t>
            </a:r>
          </a:p>
        </p:txBody>
      </p:sp>
      <p:sp>
        <p:nvSpPr>
          <p:cNvPr id="101" name="Shape 101"/>
          <p:cNvSpPr txBox="1"/>
          <p:nvPr>
            <p:ph idx="4294967295" type="subTitle"/>
          </p:nvPr>
        </p:nvSpPr>
        <p:spPr>
          <a:xfrm>
            <a:off x="1079500" y="5898946"/>
            <a:ext cx="11176000" cy="1864876"/>
          </a:xfrm>
          <a:prstGeom prst="rect">
            <a:avLst/>
          </a:prstGeom>
          <a:noFill/>
          <a:ln>
            <a:noFill/>
          </a:ln>
        </p:spPr>
        <p:txBody>
          <a:bodyPr anchorCtr="0" anchor="t" bIns="50800" lIns="50800" rIns="50800" tIns="508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Ovo"/>
              <a:buNone/>
            </a:pPr>
            <a:r>
              <a:rPr b="0" i="0" lang="en-US" sz="3600" u="none" cap="none" strike="noStrike">
                <a:solidFill>
                  <a:srgbClr val="FFFFFF"/>
                </a:solidFill>
                <a:latin typeface="Ovo"/>
                <a:ea typeface="Ovo"/>
                <a:cs typeface="Ovo"/>
                <a:sym typeface="Ovo"/>
              </a:rPr>
              <a:t>這是一個保護自己的機制，是極大的恩典</a:t>
            </a:r>
          </a:p>
        </p:txBody>
      </p:sp>
    </p:spTree>
  </p:cSld>
  <p:clrMapOvr>
    <a:masterClrMapping/>
  </p:clrMapOvr>
  <p:transition spd="slow">
    <p:cut/>
  </p:transition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Shape 106"/>
          <p:cNvSpPr txBox="1"/>
          <p:nvPr>
            <p:ph type="title"/>
          </p:nvPr>
        </p:nvSpPr>
        <p:spPr>
          <a:xfrm>
            <a:off x="914400" y="317500"/>
            <a:ext cx="11176000" cy="1778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50800" lIns="50800" rIns="50800" tIns="508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17463"/>
              </a:buClr>
              <a:buSzPct val="25000"/>
              <a:buFont typeface="Libre Baskerville"/>
              <a:buNone/>
            </a:pPr>
            <a:r>
              <a:rPr b="0" i="0" lang="en-US" sz="5800" u="none" cap="none" strike="noStrike">
                <a:solidFill>
                  <a:srgbClr val="817463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自我保護的機制</a:t>
            </a:r>
          </a:p>
        </p:txBody>
      </p:sp>
      <p:sp>
        <p:nvSpPr>
          <p:cNvPr id="107" name="Shape 107"/>
          <p:cNvSpPr txBox="1"/>
          <p:nvPr>
            <p:ph idx="1" type="body"/>
          </p:nvPr>
        </p:nvSpPr>
        <p:spPr>
          <a:xfrm>
            <a:off x="1558687" y="2717800"/>
            <a:ext cx="11176001" cy="6349999"/>
          </a:xfrm>
          <a:prstGeom prst="rect">
            <a:avLst/>
          </a:prstGeom>
          <a:noFill/>
          <a:ln>
            <a:noFill/>
          </a:ln>
        </p:spPr>
        <p:txBody>
          <a:bodyPr anchorCtr="0" anchor="ctr" bIns="50800" lIns="50800" rIns="50800" tIns="50800">
            <a:noAutofit/>
          </a:bodyPr>
          <a:lstStyle/>
          <a:p>
            <a:pPr indent="-419100" lvl="0" marL="4191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2675A"/>
              </a:buClr>
              <a:buSzPct val="100000"/>
              <a:buFont typeface="Libre Baskerville"/>
              <a:buChar char="•"/>
            </a:pPr>
            <a:r>
              <a:rPr b="0" i="0" lang="en-US" sz="4000" u="none" cap="none" strike="noStrike">
                <a:solidFill>
                  <a:srgbClr val="72675A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懷疑</a:t>
            </a:r>
          </a:p>
          <a:p>
            <a:pPr indent="-419100" lvl="0" marL="419100" marR="0" rtl="0" algn="l">
              <a:lnSpc>
                <a:spcPct val="100000"/>
              </a:lnSpc>
              <a:spcBef>
                <a:spcPts val="3800"/>
              </a:spcBef>
              <a:spcAft>
                <a:spcPts val="0"/>
              </a:spcAft>
              <a:buClr>
                <a:srgbClr val="72675A"/>
              </a:buClr>
              <a:buSzPct val="100000"/>
              <a:buFont typeface="Libre Baskerville"/>
              <a:buChar char="•"/>
            </a:pPr>
            <a:r>
              <a:rPr b="0" i="0" lang="en-US" sz="4000" u="none" cap="none" strike="noStrike">
                <a:solidFill>
                  <a:srgbClr val="72675A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否認</a:t>
            </a:r>
          </a:p>
          <a:p>
            <a:pPr indent="-419100" lvl="0" marL="419100" marR="0" rtl="0" algn="l">
              <a:lnSpc>
                <a:spcPct val="100000"/>
              </a:lnSpc>
              <a:spcBef>
                <a:spcPts val="3800"/>
              </a:spcBef>
              <a:spcAft>
                <a:spcPts val="0"/>
              </a:spcAft>
              <a:buClr>
                <a:srgbClr val="72675A"/>
              </a:buClr>
              <a:buSzPct val="100000"/>
              <a:buFont typeface="Libre Baskerville"/>
              <a:buChar char="•"/>
            </a:pPr>
            <a:r>
              <a:rPr b="0" i="0" lang="en-US" sz="4000" u="none" cap="none" strike="noStrike">
                <a:solidFill>
                  <a:srgbClr val="72675A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爭辯</a:t>
            </a:r>
          </a:p>
          <a:p>
            <a:pPr indent="-419100" lvl="0" marL="419100" marR="0" rtl="0" algn="l">
              <a:lnSpc>
                <a:spcPct val="100000"/>
              </a:lnSpc>
              <a:spcBef>
                <a:spcPts val="3800"/>
              </a:spcBef>
              <a:spcAft>
                <a:spcPts val="0"/>
              </a:spcAft>
              <a:buClr>
                <a:srgbClr val="72675A"/>
              </a:buClr>
              <a:buSzPct val="100000"/>
              <a:buFont typeface="Libre Baskerville"/>
              <a:buChar char="•"/>
            </a:pPr>
            <a:r>
              <a:rPr b="0" i="0" lang="en-US" sz="4000" u="none" cap="none" strike="noStrike">
                <a:solidFill>
                  <a:srgbClr val="72675A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轉頭不看</a:t>
            </a:r>
          </a:p>
        </p:txBody>
      </p:sp>
    </p:spTree>
  </p:cSld>
  <p:clrMapOvr>
    <a:masterClrMapping/>
  </p:clrMapOvr>
  <p:transition spd="slow">
    <p:cut/>
  </p:transition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Shape 112"/>
          <p:cNvSpPr txBox="1"/>
          <p:nvPr>
            <p:ph idx="4294967295" type="ctrTitle"/>
          </p:nvPr>
        </p:nvSpPr>
        <p:spPr>
          <a:xfrm>
            <a:off x="1079500" y="2438400"/>
            <a:ext cx="11176000" cy="2921000"/>
          </a:xfrm>
          <a:prstGeom prst="rect">
            <a:avLst/>
          </a:prstGeom>
          <a:noFill/>
          <a:ln>
            <a:noFill/>
          </a:ln>
        </p:spPr>
        <p:txBody>
          <a:bodyPr anchorCtr="0" anchor="b" bIns="50800" lIns="50800" rIns="50800" tIns="508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BEBEB"/>
              </a:buClr>
              <a:buSzPct val="25000"/>
              <a:buFont typeface="Ovo"/>
              <a:buNone/>
            </a:pPr>
            <a:r>
              <a:rPr b="0" i="0" lang="en-US" sz="6500" u="none" cap="none" strike="noStrike">
                <a:solidFill>
                  <a:srgbClr val="EBEBEB"/>
                </a:solidFill>
                <a:latin typeface="Ovo"/>
                <a:ea typeface="Ovo"/>
                <a:cs typeface="Ovo"/>
                <a:sym typeface="Ovo"/>
              </a:rPr>
              <a:t>我們有二個系統</a:t>
            </a:r>
          </a:p>
        </p:txBody>
      </p:sp>
      <p:sp>
        <p:nvSpPr>
          <p:cNvPr id="113" name="Shape 113"/>
          <p:cNvSpPr txBox="1"/>
          <p:nvPr>
            <p:ph idx="4294967295" type="subTitle"/>
          </p:nvPr>
        </p:nvSpPr>
        <p:spPr>
          <a:xfrm>
            <a:off x="1079500" y="6083028"/>
            <a:ext cx="11176000" cy="1397001"/>
          </a:xfrm>
          <a:prstGeom prst="rect">
            <a:avLst/>
          </a:prstGeom>
          <a:noFill/>
          <a:ln>
            <a:noFill/>
          </a:ln>
        </p:spPr>
        <p:txBody>
          <a:bodyPr anchorCtr="0" anchor="t" bIns="50800" lIns="50800" rIns="50800" tIns="508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Ovo"/>
              <a:buNone/>
            </a:pPr>
            <a:r>
              <a:rPr b="0" i="0" lang="en-US" sz="3600" u="none" cap="none" strike="noStrike">
                <a:solidFill>
                  <a:srgbClr val="FFFFFF"/>
                </a:solidFill>
                <a:latin typeface="Ovo"/>
                <a:ea typeface="Ovo"/>
                <a:cs typeface="Ovo"/>
                <a:sym typeface="Ovo"/>
              </a:rPr>
              <a:t>自然的、與生俱來的、從小教育的系統</a:t>
            </a: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Ovo"/>
              <a:buNone/>
            </a:pPr>
            <a:r>
              <a:rPr b="0" i="0" lang="en-US" sz="3600" u="none" cap="none" strike="noStrike">
                <a:solidFill>
                  <a:srgbClr val="FFFFFF"/>
                </a:solidFill>
                <a:latin typeface="Ovo"/>
                <a:ea typeface="Ovo"/>
                <a:cs typeface="Ovo"/>
                <a:sym typeface="Ovo"/>
              </a:rPr>
              <a:t>屬天的、經過鍛鍊的、透過掙扎的系統</a:t>
            </a:r>
          </a:p>
        </p:txBody>
      </p:sp>
    </p:spTree>
  </p:cSld>
  <p:clrMapOvr>
    <a:masterClrMapping/>
  </p:clrMapOvr>
  <p:transition spd="slow">
    <p:cut/>
  </p:transition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8" name="Shape 118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604000" y="2857500"/>
            <a:ext cx="5549600" cy="5702299"/>
          </a:xfrm>
          <a:prstGeom prst="rect">
            <a:avLst/>
          </a:prstGeom>
          <a:noFill/>
          <a:ln>
            <a:noFill/>
          </a:ln>
        </p:spPr>
      </p:pic>
      <p:sp>
        <p:nvSpPr>
          <p:cNvPr id="119" name="Shape 119"/>
          <p:cNvSpPr txBox="1"/>
          <p:nvPr>
            <p:ph type="title"/>
          </p:nvPr>
        </p:nvSpPr>
        <p:spPr>
          <a:xfrm>
            <a:off x="914400" y="317500"/>
            <a:ext cx="11176000" cy="1778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50800" lIns="50800" rIns="50800" tIns="508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17463"/>
              </a:buClr>
              <a:buSzPct val="25000"/>
              <a:buFont typeface="Libre Baskerville"/>
              <a:buNone/>
            </a:pPr>
            <a:r>
              <a:rPr b="0" i="0" lang="en-US" sz="5800" u="none" cap="none" strike="noStrike">
                <a:solidFill>
                  <a:srgbClr val="817463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体嚐神的榮美、豐盛</a:t>
            </a:r>
          </a:p>
        </p:txBody>
      </p:sp>
      <p:sp>
        <p:nvSpPr>
          <p:cNvPr id="120" name="Shape 120"/>
          <p:cNvSpPr txBox="1"/>
          <p:nvPr>
            <p:ph idx="1" type="body"/>
          </p:nvPr>
        </p:nvSpPr>
        <p:spPr>
          <a:xfrm>
            <a:off x="914400" y="2705100"/>
            <a:ext cx="5118100" cy="6019799"/>
          </a:xfrm>
          <a:prstGeom prst="rect">
            <a:avLst/>
          </a:prstGeom>
          <a:noFill/>
          <a:ln>
            <a:noFill/>
          </a:ln>
        </p:spPr>
        <p:txBody>
          <a:bodyPr anchorCtr="0" anchor="ctr" bIns="50800" lIns="50800" rIns="50800" tIns="50800">
            <a:noAutofit/>
          </a:bodyPr>
          <a:lstStyle/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2675A"/>
              </a:buClr>
              <a:buSzPct val="100000"/>
              <a:buFont typeface="Libre Baskerville"/>
              <a:buChar char="•"/>
            </a:pPr>
            <a:r>
              <a:rPr b="0" i="0" lang="en-US" sz="3400" u="none" cap="none" strike="noStrike">
                <a:solidFill>
                  <a:srgbClr val="72675A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第一步：喜悅</a:t>
            </a:r>
          </a:p>
          <a:p>
            <a:pPr indent="-342900" lvl="0" marL="342900" marR="0" rtl="0" algn="l">
              <a:lnSpc>
                <a:spcPct val="100000"/>
              </a:lnSpc>
              <a:spcBef>
                <a:spcPts val="3800"/>
              </a:spcBef>
              <a:spcAft>
                <a:spcPts val="0"/>
              </a:spcAft>
              <a:buClr>
                <a:srgbClr val="72675A"/>
              </a:buClr>
              <a:buSzPct val="100000"/>
              <a:buFont typeface="Libre Baskerville"/>
              <a:buChar char="•"/>
            </a:pPr>
            <a:r>
              <a:rPr b="0" i="0" lang="en-US" sz="3400" u="none" cap="none" strike="noStrike">
                <a:solidFill>
                  <a:srgbClr val="72675A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第二步：掙扎</a:t>
            </a:r>
          </a:p>
        </p:txBody>
      </p:sp>
    </p:spTree>
  </p:cSld>
  <p:clrMapOvr>
    <a:masterClrMapping/>
  </p:clrMapOvr>
  <p:transition spd="slow">
    <p:cut/>
  </p:transition>
</p:sld>
</file>

<file path=ppt/theme/theme1.xml><?xml version="1.0" encoding="utf-8"?>
<a:theme xmlns:a="http://schemas.openxmlformats.org/drawingml/2006/main" xmlns:r="http://schemas.openxmlformats.org/officeDocument/2006/relationships" name="PhotoPortfolio">
  <a:themeElements>
    <a:clrScheme name="PhotoPortfolio">
      <a:dk1>
        <a:srgbClr val="72675A"/>
      </a:dk1>
      <a:lt1>
        <a:srgbClr val="184472"/>
      </a:lt1>
      <a:dk2>
        <a:srgbClr val="626262"/>
      </a:dk2>
      <a:lt2>
        <a:srgbClr val="C1C1C1"/>
      </a:lt2>
      <a:accent1>
        <a:srgbClr val="95ABBF"/>
      </a:accent1>
      <a:accent2>
        <a:srgbClr val="8FAC7A"/>
      </a:accent2>
      <a:accent3>
        <a:srgbClr val="C6C190"/>
      </a:accent3>
      <a:accent4>
        <a:srgbClr val="C2B18B"/>
      </a:accent4>
      <a:accent5>
        <a:srgbClr val="D9A774"/>
      </a:accent5>
      <a:accent6>
        <a:srgbClr val="B78367"/>
      </a:accent6>
      <a:hlink>
        <a:srgbClr val="0000FF"/>
      </a:hlink>
      <a:folHlink>
        <a:srgbClr val="FF00F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