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9753600" cx="13004800"/>
  <p:notesSz cx="6858000" cy="9144000"/>
  <p:embeddedFontLst>
    <p:embeddedFont>
      <p:font typeface="Quattrocento"/>
      <p:regular r:id="rId13"/>
      <p:bold r:id="rId14"/>
    </p:embeddedFont>
    <p:embeddedFont>
      <p:font typeface="Permanent Marker"/>
      <p:regular r:id="rId15"/>
    </p:embeddedFont>
    <p:embeddedFont>
      <p:font typeface="Libre Baskerville"/>
      <p:regular r:id="rId16"/>
      <p:bold r:id="rId17"/>
      <p:italic r:id="rId18"/>
    </p:embeddedFont>
    <p:embeddedFont>
      <p:font typeface="Radley"/>
      <p:regular r:id="rId19"/>
      <p:italic r:id="rId20"/>
    </p:embeddedFont>
    <p:embeddedFont>
      <p:font typeface="Bodoni"/>
      <p:regular r:id="rId21"/>
      <p:bold r:id="rId22"/>
      <p:italic r:id="rId23"/>
      <p:boldItalic r:id="rId24"/>
    </p:embeddedFont>
    <p:embeddedFont>
      <p:font typeface="Ovo"/>
      <p:regular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dley-italic.fntdata"/><Relationship Id="rId22" Type="http://schemas.openxmlformats.org/officeDocument/2006/relationships/font" Target="fonts/Bodoni-bold.fntdata"/><Relationship Id="rId21" Type="http://schemas.openxmlformats.org/officeDocument/2006/relationships/font" Target="fonts/Bodoni-regular.fntdata"/><Relationship Id="rId24" Type="http://schemas.openxmlformats.org/officeDocument/2006/relationships/font" Target="fonts/Bodoni-boldItalic.fntdata"/><Relationship Id="rId23" Type="http://schemas.openxmlformats.org/officeDocument/2006/relationships/font" Target="fonts/Bodoni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font" Target="fonts/Ovo-regular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Quattrocento-regular.fntdata"/><Relationship Id="rId12" Type="http://schemas.openxmlformats.org/officeDocument/2006/relationships/slide" Target="slides/slide8.xml"/><Relationship Id="rId15" Type="http://schemas.openxmlformats.org/officeDocument/2006/relationships/font" Target="fonts/PermanentMarker-regular.fntdata"/><Relationship Id="rId14" Type="http://schemas.openxmlformats.org/officeDocument/2006/relationships/font" Target="fonts/Quattrocento-bold.fntdata"/><Relationship Id="rId17" Type="http://schemas.openxmlformats.org/officeDocument/2006/relationships/font" Target="fonts/LibreBaskerville-bold.fntdata"/><Relationship Id="rId16" Type="http://schemas.openxmlformats.org/officeDocument/2006/relationships/font" Target="fonts/LibreBaskerville-regular.fntdata"/><Relationship Id="rId19" Type="http://schemas.openxmlformats.org/officeDocument/2006/relationships/font" Target="fonts/Radley-regular.fntdata"/><Relationship Id="rId18" Type="http://schemas.openxmlformats.org/officeDocument/2006/relationships/font" Target="fonts/LibreBaskervill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457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457200" lvl="2" marL="914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685800" lvl="3" marL="1371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914400" lvl="4" marL="18288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1143000" lvl="5" marL="22860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1371600" lvl="6" marL="27432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1600200" lvl="7" marL="32004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1828800" lvl="8" marL="3657600" marR="0" rtl="0" algn="l">
              <a:lnSpc>
                <a:spcPct val="117999"/>
              </a:lnSpc>
              <a:spcBef>
                <a:spcPts val="0"/>
              </a:spcBef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9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Photo - Horizont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idx="2" type="pic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Caption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pic"/>
          </p:nvPr>
        </p:nvSpPr>
        <p:spPr>
          <a:xfrm>
            <a:off x="1016000" y="1219200"/>
            <a:ext cx="10985499" cy="5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016000" y="7200900"/>
            <a:ext cx="5206999" cy="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1pPr>
            <a:lvl2pPr indent="2286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2pPr>
            <a:lvl3pPr indent="4572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3pPr>
            <a:lvl4pPr indent="6858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4pPr>
            <a:lvl5pPr indent="9144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Font typeface="Radley"/>
              <a:buNone/>
              <a:defRPr b="1" i="0" sz="2400" u="none" cap="none" strike="noStrike">
                <a:solidFill>
                  <a:srgbClr val="515151"/>
                </a:solidFill>
                <a:latin typeface="Radley"/>
                <a:ea typeface="Radley"/>
                <a:cs typeface="Radley"/>
                <a:sym typeface="Radley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2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pic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2" name="Shape 52"/>
          <p:cNvSpPr/>
          <p:nvPr>
            <p:ph idx="3" type="pic"/>
          </p:nvPr>
        </p:nvSpPr>
        <p:spPr>
          <a:xfrm>
            <a:off x="6743700" y="11811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3 Up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pic"/>
          </p:nvPr>
        </p:nvSpPr>
        <p:spPr>
          <a:xfrm>
            <a:off x="6743700" y="5207000"/>
            <a:ext cx="5257799" cy="345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6" name="Shape 56"/>
          <p:cNvSpPr/>
          <p:nvPr>
            <p:ph idx="3" type="pic"/>
          </p:nvPr>
        </p:nvSpPr>
        <p:spPr>
          <a:xfrm>
            <a:off x="6743700" y="1282700"/>
            <a:ext cx="52577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/>
          <p:nvPr>
            <p:ph idx="4" type="pic"/>
          </p:nvPr>
        </p:nvSpPr>
        <p:spPr>
          <a:xfrm>
            <a:off x="1011463" y="1277619"/>
            <a:ext cx="5270501" cy="737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1270000" y="6362700"/>
            <a:ext cx="10464800" cy="558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1" sz="3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42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pic"/>
          </p:nvPr>
        </p:nvSpPr>
        <p:spPr>
          <a:xfrm>
            <a:off x="0" y="0"/>
            <a:ext cx="13004799" cy="9753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508000" y="2171700"/>
            <a:ext cx="11997292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444444">
                <a:alpha val="29803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508000" y="635000"/>
            <a:ext cx="11997292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0"/>
                </a:lnTo>
                <a:lnTo>
                  <a:pt x="0" y="0"/>
                </a:lnTo>
                <a:close/>
              </a:path>
            </a:pathLst>
          </a:custGeom>
          <a:noFill/>
          <a:ln cap="flat" cmpd="sng" w="12700">
            <a:solidFill>
              <a:srgbClr val="444444">
                <a:alpha val="29803"/>
              </a:srgb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6819900" y="2654300"/>
            <a:ext cx="5588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508000" y="800100"/>
            <a:ext cx="11988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Font typeface="Bodoni"/>
              <a:buNone/>
              <a:defRPr b="0" i="0" sz="7000" u="none" cap="none" strike="noStrik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508000" y="2730500"/>
            <a:ext cx="5816599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269875" lvl="0" marL="3937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141"/>
              </a:buClr>
              <a:buSzPct val="64999"/>
              <a:buFont typeface="Arial"/>
              <a:buChar char="●"/>
              <a:defRPr b="0" i="0" sz="3000" u="none" cap="none" strike="noStrik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269875" lvl="1" marL="7874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141"/>
              </a:buClr>
              <a:buSzPct val="64999"/>
              <a:buFont typeface="Arial"/>
              <a:buChar char="●"/>
              <a:defRPr b="0" i="0" sz="3000" u="none" cap="none" strike="noStrik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269875" lvl="2" marL="11811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141"/>
              </a:buClr>
              <a:buSzPct val="64999"/>
              <a:buFont typeface="Arial"/>
              <a:buChar char="●"/>
              <a:defRPr b="0" i="0" sz="3000" u="none" cap="none" strike="noStrik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269875" lvl="3" marL="15748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141"/>
              </a:buClr>
              <a:buSzPct val="64999"/>
              <a:buFont typeface="Arial"/>
              <a:buChar char="●"/>
              <a:defRPr b="0" i="0" sz="3000" u="none" cap="none" strike="noStrik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269875" lvl="4" marL="19685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414141"/>
              </a:buClr>
              <a:buSzPct val="64999"/>
              <a:buFont typeface="Arial"/>
              <a:buChar char="●"/>
              <a:defRPr b="0" i="0" sz="3000" u="none" cap="none" strike="noStrike">
                <a:solidFill>
                  <a:srgbClr val="41414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324598" y="9258300"/>
            <a:ext cx="342900" cy="406399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ct val="25000"/>
              <a:buFont typeface="Quattrocento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C4946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Bullets &amp; Photo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idx="2" type="pic"/>
          </p:nvPr>
        </p:nvSpPr>
        <p:spPr>
          <a:xfrm>
            <a:off x="6743700" y="2997200"/>
            <a:ext cx="5270200" cy="53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914400" y="270510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270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27000" lvl="1" marL="685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7000" lvl="2" marL="1028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27000" lvl="3" marL="1371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7000" lvl="4" marL="1714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Horizont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idx="2" type="pic"/>
          </p:nvPr>
        </p:nvSpPr>
        <p:spPr>
          <a:xfrm>
            <a:off x="1307137" y="649150"/>
            <a:ext cx="10401301" cy="58563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69999" y="6604000"/>
            <a:ext cx="10464800" cy="1650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Font typeface="Permanent Marker"/>
              <a:buNone/>
              <a:defRPr b="0" i="0" sz="9200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1269999" y="83312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38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38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38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38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Font typeface="Permanent Marker"/>
              <a:buNone/>
              <a:defRPr b="0" i="0" sz="38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326378" y="9271000"/>
            <a:ext cx="34594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ct val="25000"/>
              <a:buFont typeface="Permanent Marker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68686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&amp; Subtitl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vo"/>
              <a:buNone/>
              <a:defRPr b="0" i="0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Cent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Font typeface="Ovo"/>
              <a:buNone/>
              <a:defRPr b="0" i="0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C8C8C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hoto - Vertical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pic"/>
          </p:nvPr>
        </p:nvSpPr>
        <p:spPr>
          <a:xfrm>
            <a:off x="6743700" y="1193800"/>
            <a:ext cx="5257799" cy="73609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914400" y="1193800"/>
            <a:ext cx="5270499" cy="391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914400" y="5219700"/>
            <a:ext cx="5270499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Font typeface="Libre Baskerville"/>
              <a:buNone/>
              <a:defRPr b="0" i="0" sz="36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- Top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&amp; Bulle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s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914400" y="685800"/>
            <a:ext cx="11176000" cy="838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2286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4572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6858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9144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11430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13716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16002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1828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Font typeface="Libre Baskerville"/>
              <a:buNone/>
              <a:defRPr b="0" i="0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914400" y="2717800"/>
            <a:ext cx="11176000" cy="6349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65100" lvl="0" marL="4191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65100" lvl="1" marL="8382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65100" lvl="2" marL="12573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65100" lvl="3" marL="16764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65100" lvl="4" marL="20955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165100" lvl="5" marL="25146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65100" lvl="6" marL="29337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65100" lvl="7" marL="33528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165100" lvl="8" marL="3771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  <a:defRPr b="0" i="0" sz="40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324598" y="9118600"/>
            <a:ext cx="342900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Libre Baskerville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43434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49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認識成長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072355" y="8380861"/>
            <a:ext cx="11176001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350  430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0" y="2857500"/>
            <a:ext cx="5549600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成長是一連串階段的累積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920750" y="269875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36042" lvl="0" marL="33604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969"/>
              <a:buFont typeface="Libre Baskerville"/>
              <a:buChar char="•"/>
            </a:pPr>
            <a:r>
              <a:rPr b="0" i="0" lang="en-US" sz="3332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嬰孩</a:t>
            </a:r>
          </a:p>
          <a:p>
            <a:pPr indent="-336042" lvl="0" marL="336042" marR="0" rtl="0" algn="l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Clr>
                <a:srgbClr val="72675A"/>
              </a:buClr>
              <a:buSzPct val="100969"/>
              <a:buFont typeface="Libre Baskerville"/>
              <a:buChar char="•"/>
            </a:pPr>
            <a:r>
              <a:rPr b="0" i="0" lang="en-US" sz="3332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兒童</a:t>
            </a:r>
          </a:p>
          <a:p>
            <a:pPr indent="-336042" lvl="0" marL="336042" marR="0" rtl="0" algn="l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Clr>
                <a:srgbClr val="72675A"/>
              </a:buClr>
              <a:buSzPct val="100969"/>
              <a:buFont typeface="Libre Baskerville"/>
              <a:buChar char="•"/>
            </a:pPr>
            <a:r>
              <a:rPr b="0" i="0" lang="en-US" sz="3332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少年</a:t>
            </a:r>
          </a:p>
          <a:p>
            <a:pPr indent="-336042" lvl="0" marL="336042" marR="0" rtl="0" algn="l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Clr>
                <a:srgbClr val="72675A"/>
              </a:buClr>
              <a:buSzPct val="100969"/>
              <a:buFont typeface="Libre Baskerville"/>
              <a:buChar char="•"/>
            </a:pPr>
            <a:r>
              <a:rPr b="0" i="0" lang="en-US" sz="3332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青少年</a:t>
            </a:r>
          </a:p>
          <a:p>
            <a:pPr indent="-336042" lvl="0" marL="336042" marR="0" rtl="0" algn="l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Clr>
                <a:srgbClr val="72675A"/>
              </a:buClr>
              <a:buSzPct val="100969"/>
              <a:buFont typeface="Libre Baskerville"/>
              <a:buChar char="•"/>
            </a:pPr>
            <a:r>
              <a:rPr b="0" i="0" lang="en-US" sz="3332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青年</a:t>
            </a:r>
          </a:p>
          <a:p>
            <a:pPr indent="-336042" lvl="0" marL="336042" marR="0" rtl="0" algn="l">
              <a:lnSpc>
                <a:spcPct val="100000"/>
              </a:lnSpc>
              <a:spcBef>
                <a:spcPts val="3700"/>
              </a:spcBef>
              <a:spcAft>
                <a:spcPts val="0"/>
              </a:spcAft>
              <a:buClr>
                <a:srgbClr val="72675A"/>
              </a:buClr>
              <a:buSzPct val="100969"/>
              <a:buFont typeface="Libre Baskerville"/>
              <a:buChar char="•"/>
            </a:pPr>
            <a:r>
              <a:rPr b="0" i="0" lang="en-US" sz="3332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成人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437" y="330532"/>
            <a:ext cx="10426701" cy="62765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>
            <p:ph type="title"/>
          </p:nvPr>
        </p:nvSpPr>
        <p:spPr>
          <a:xfrm>
            <a:off x="1269999" y="6604000"/>
            <a:ext cx="10464800" cy="16509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A7DE"/>
              </a:buClr>
              <a:buSzPct val="25000"/>
              <a:buFont typeface="Permanent Marker"/>
              <a:buNone/>
            </a:pPr>
            <a:r>
              <a:rPr b="0" i="0" lang="en-US" sz="5796" u="none" cap="none" strike="noStrike">
                <a:solidFill>
                  <a:srgbClr val="45A7DE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成長是一個付出代價的行動過程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269999" y="8331200"/>
            <a:ext cx="10464800" cy="1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ct val="25000"/>
              <a:buFont typeface="Permanent Marker"/>
              <a:buNone/>
            </a:pPr>
            <a:r>
              <a:rPr b="0" i="0" lang="en-US" sz="3800" u="none" cap="none" strike="noStrike">
                <a:solidFill>
                  <a:srgbClr val="85858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是持續的，是累積的，是選擇的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4294967295" type="ctr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我們只喜歡做神的兒女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卻無能為力 需要保護 不想長大</a:t>
            </a:r>
          </a:p>
        </p:txBody>
      </p:sp>
      <p:sp>
        <p:nvSpPr>
          <p:cNvPr id="101" name="Shape 101"/>
          <p:cNvSpPr txBox="1"/>
          <p:nvPr>
            <p:ph idx="4294967295" type="subTitle"/>
          </p:nvPr>
        </p:nvSpPr>
        <p:spPr>
          <a:xfrm>
            <a:off x="914400" y="6083028"/>
            <a:ext cx="11176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成為國度 祭司 是耶穌用寶血贖我們的目的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生命已經不在我們的手裡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3999" y="2857500"/>
            <a:ext cx="5549602" cy="57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7463"/>
              </a:buClr>
              <a:buSzPct val="25000"/>
              <a:buFont typeface="Libre Baskerville"/>
              <a:buNone/>
            </a:pPr>
            <a:r>
              <a:rPr b="0" i="0" lang="en-US" sz="5800" u="none" cap="none" strike="noStrike">
                <a:solidFill>
                  <a:srgbClr val="8174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例如 聽到得了癌症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920750" y="2698750"/>
            <a:ext cx="51181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rIns="50800" tIns="508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第一步就是掙扎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這就是信仰之路的開始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因為它告訴你未來的路和結果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72675A"/>
              </a:buClr>
              <a:buSzPct val="100000"/>
              <a:buFont typeface="Libre Baskerville"/>
              <a:buChar char="•"/>
            </a:pPr>
            <a:r>
              <a:rPr b="0" i="0" lang="en-US" sz="3400" u="none" cap="none" strike="noStrike">
                <a:solidFill>
                  <a:srgbClr val="72675A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於是你開始重新安排優先順序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4294967295" type="ctrTitle"/>
          </p:nvPr>
        </p:nvSpPr>
        <p:spPr>
          <a:xfrm>
            <a:off x="9144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278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要先認知自己有什麼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278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主耶穌很看重「自覺」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278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從看得見的提升成長到看不見的</a:t>
            </a:r>
          </a:p>
        </p:txBody>
      </p:sp>
      <p:sp>
        <p:nvSpPr>
          <p:cNvPr id="114" name="Shape 114"/>
          <p:cNvSpPr txBox="1"/>
          <p:nvPr>
            <p:ph idx="4294967295" type="subTitle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你們有多少餅？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你看見什麼？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4294967295" type="ctr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ㄧ捨  就進入生命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有了生命就成長</a:t>
            </a:r>
          </a:p>
        </p:txBody>
      </p:sp>
      <p:sp>
        <p:nvSpPr>
          <p:cNvPr id="120" name="Shape 120"/>
          <p:cNvSpPr txBox="1"/>
          <p:nvPr>
            <p:ph idx="4294967295" type="subTitle"/>
          </p:nvPr>
        </p:nvSpPr>
        <p:spPr>
          <a:xfrm>
            <a:off x="1079500" y="5960307"/>
            <a:ext cx="11176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捨去 才能進入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339850"/>
            <a:ext cx="9815513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>
            <p:ph type="title"/>
          </p:nvPr>
        </p:nvSpPr>
        <p:spPr>
          <a:xfrm>
            <a:off x="1079500" y="6515100"/>
            <a:ext cx="11176000" cy="16255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ct val="25000"/>
              <a:buFont typeface="Ovo"/>
              <a:buNone/>
            </a:pPr>
            <a:r>
              <a:rPr b="0" i="0" lang="en-US" sz="5800" u="none" cap="none" strike="noStrike">
                <a:solidFill>
                  <a:srgbClr val="EBEBEB"/>
                </a:solidFill>
                <a:latin typeface="Ovo"/>
                <a:ea typeface="Ovo"/>
                <a:cs typeface="Ovo"/>
                <a:sym typeface="Ovo"/>
              </a:rPr>
              <a:t>獨居之民 -- 認識成長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072355" y="8380861"/>
            <a:ext cx="11176001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rIns="50800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vo"/>
              <a:buNone/>
            </a:pPr>
            <a:r>
              <a:rPr b="0" i="0" lang="en-US" sz="4300" u="none" cap="none" strike="noStrike">
                <a:solidFill>
                  <a:srgbClr val="FFFFFF"/>
                </a:solidFill>
                <a:latin typeface="Ovo"/>
                <a:ea typeface="Ovo"/>
                <a:cs typeface="Ovo"/>
                <a:sym typeface="Ovo"/>
              </a:rPr>
              <a:t>詩 350  430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